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8" r:id="rId2"/>
    <p:sldId id="261" r:id="rId3"/>
    <p:sldId id="262" r:id="rId4"/>
    <p:sldId id="263" r:id="rId5"/>
    <p:sldId id="260" r:id="rId6"/>
    <p:sldId id="257" r:id="rId7"/>
    <p:sldId id="259" r:id="rId8"/>
    <p:sldId id="265" r:id="rId9"/>
    <p:sldId id="256" r:id="rId10"/>
    <p:sldId id="264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81" r:id="rId21"/>
    <p:sldId id="277" r:id="rId22"/>
    <p:sldId id="278" r:id="rId23"/>
    <p:sldId id="279" r:id="rId24"/>
    <p:sldId id="280" r:id="rId25"/>
    <p:sldId id="275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7" autoAdjust="0"/>
  </p:normalViewPr>
  <p:slideViewPr>
    <p:cSldViewPr snapToGrid="0">
      <p:cViewPr varScale="1">
        <p:scale>
          <a:sx n="101" d="100"/>
          <a:sy n="101" d="100"/>
        </p:scale>
        <p:origin x="1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89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C0098-7D8A-4D5B-98F7-66B93FC5552D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04EE3-747C-4249-8D59-02E9FE849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878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04EE3-747C-4249-8D59-02E9FE84914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533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04EE3-747C-4249-8D59-02E9FE84914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464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04EE3-747C-4249-8D59-02E9FE84914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51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CF063-36C1-1741-7FCD-5FBF458A6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E281EC-4B96-B680-8194-035ECC2CF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BE476-81CF-BF9F-9F94-0CB06AB1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680-C9BA-4A1B-B1BF-FA3F1A302807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733A1E-A408-803D-03DF-8BAB5ADBD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539C67-181D-7A8A-E383-A32775AE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2A9D-31FC-4C00-B017-E9F0FA25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58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C74755-CA93-6C1F-99DD-91BC563C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EBD5D9-F0C1-0D2C-7A6C-BD7E64231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388BF4-D448-D5EE-E06F-1D3E27710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680-C9BA-4A1B-B1BF-FA3F1A302807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4A9C2A-8006-B49D-63E1-2CB96AF2A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A40F9B-0154-57E3-1F10-534424D71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2A9D-31FC-4C00-B017-E9F0FA25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829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80E8C2-DF29-8EED-7620-799EF1EC1A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1A64AF-B941-1DFD-4DE4-3BFF95CC7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9D2319-507E-250F-C524-1FD7DD6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680-C9BA-4A1B-B1BF-FA3F1A302807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4EC7F0-C79C-8C4B-0FD5-C3C4290A1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2B7C3-08D7-2DB4-8029-6A1A5F14E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2A9D-31FC-4C00-B017-E9F0FA25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572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1BF1D-A3EA-B848-F411-55A0FC488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C85AD5-056F-0FE1-E982-B7C3D2FE4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CF1488-E0A6-ACCB-6919-B8250EA91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680-C9BA-4A1B-B1BF-FA3F1A302807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E964D7-FB5B-23AD-D0D2-1A953AF17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D98656-8E53-1880-33E0-4F4017537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2A9D-31FC-4C00-B017-E9F0FA25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1825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9B654-A548-3512-DE2D-44AEF9462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7B981D-E9C7-0E2E-E6CC-188E219FF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2DF204-6257-1B9E-C009-EF79FB3C6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680-C9BA-4A1B-B1BF-FA3F1A302807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750A3F-CAE0-5BC1-20E0-905C364F9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11B24A-F2F5-74E8-8E8D-EEA58F4F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2A9D-31FC-4C00-B017-E9F0FA25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532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C6049-BD16-9DF7-7074-CDEF79704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A59D23-35FA-11E4-5D1E-7EE94B18C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E3D21B-7A94-3856-8491-F3FC5F897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91901E-1019-AE65-1ECB-6DC35EF63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680-C9BA-4A1B-B1BF-FA3F1A302807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BE5EFE-97BF-D9F3-C93B-789DE36B6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8BB3A4-A2BB-F81D-3598-B9E8EC302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2A9D-31FC-4C00-B017-E9F0FA25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07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F7275-1C58-7FE5-F169-BAEAFF3B7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31335C-0B4E-975F-FDDF-AA934A1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3C91B1-837A-A531-F6DB-7DAD6123E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9DA5B3-4C2E-8F41-67AC-5A8CCBB60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262FE3-5D7B-AD23-45F3-0EFD5D04D6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E1C778F-452E-3385-1C61-5EC88DB1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680-C9BA-4A1B-B1BF-FA3F1A302807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048FEC-915F-9279-E4FE-2A6F13F81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C9F6DA-2019-51C3-7F44-55F5F723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2A9D-31FC-4C00-B017-E9F0FA25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764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05D09-FF4F-6AF7-4C1B-5A4F6D9B3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59A60A-E31F-39D2-2531-B6F0C7A35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680-C9BA-4A1B-B1BF-FA3F1A302807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B4AA9F-2601-8080-CD0C-26284086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EA5D63-86B5-529A-65FD-3ABCFA0B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2A9D-31FC-4C00-B017-E9F0FA25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239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591370-6DCB-F957-C3CB-616C15B2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680-C9BA-4A1B-B1BF-FA3F1A302807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A83434-B52D-888D-2F18-941B7D344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FA8C07-E31B-74D3-197B-98B4E31F5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2A9D-31FC-4C00-B017-E9F0FA25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856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02920-30CA-4009-CD50-86A8BF1F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DE94D-7405-2390-4D80-FF8AA024D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889A4F-7728-D12F-8B9F-E089BEF2A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243577-53AC-B94D-6A37-3D6B51E96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680-C9BA-4A1B-B1BF-FA3F1A302807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4AEEB7-63B8-52A6-9403-78CF0E557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DD6B07-24F9-D55D-B4F2-845B9F69B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2A9D-31FC-4C00-B017-E9F0FA25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002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F707B5-A825-EDAB-2841-6BCF8D9D7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E29E7C7-B64A-0284-4EE5-E4EDF70246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4C19DA-94A2-91D0-E07A-BFBA33C18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3EAC92-08C9-5095-A131-D71C337D7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680-C9BA-4A1B-B1BF-FA3F1A302807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4F00F8-BA86-A16C-F6CC-A289EAB51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FD3C52-19B0-A94C-ED58-41CC38DBC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2A9D-31FC-4C00-B017-E9F0FA25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8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59ECE50-BA7B-B6DE-9CA8-896FE14C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AE7D12-3E21-FC97-3CA4-095AADBF8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4D4C28-550F-D7C3-1392-75D2FAF9D2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DA4680-C9BA-4A1B-B1BF-FA3F1A302807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10C69D-08D5-1E2A-A31F-834470750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C8D5F4-226C-C5B3-E5E3-C5F553311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AD2A9D-31FC-4C00-B017-E9F0FA25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16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만화 영화, 그래픽 디자인, 애니메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E785B2E-90D9-539B-1669-538556AAD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" r="3689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14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290976A-29DA-D60C-D59C-AC71ED955B4E}"/>
              </a:ext>
            </a:extLst>
          </p:cNvPr>
          <p:cNvSpPr/>
          <p:nvPr/>
        </p:nvSpPr>
        <p:spPr>
          <a:xfrm>
            <a:off x="549742" y="1009650"/>
            <a:ext cx="4689008" cy="4755563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만화 영화, 일러스트레이션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BFABFBD-C3E6-C865-EF4B-1BD28BEDE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742" y="5878286"/>
            <a:ext cx="1691973" cy="893514"/>
          </a:xfrm>
          <a:prstGeom prst="rect">
            <a:avLst/>
          </a:prstGeom>
        </p:spPr>
      </p:pic>
      <p:pic>
        <p:nvPicPr>
          <p:cNvPr id="5" name="그림 4" descr="텍스트, 만화 영화, 그래픽 디자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8DEDEE-6C59-C349-C4F9-15426C699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9" r="6290"/>
          <a:stretch>
            <a:fillRect/>
          </a:stretch>
        </p:blipFill>
        <p:spPr>
          <a:xfrm>
            <a:off x="636369" y="1092787"/>
            <a:ext cx="4503972" cy="2714879"/>
          </a:xfrm>
          <a:prstGeom prst="roundRect">
            <a:avLst>
              <a:gd name="adj" fmla="val 1581"/>
            </a:avLst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26E68C6-B5D7-7295-7537-79B59F306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447" y="4590539"/>
            <a:ext cx="2061439" cy="1174673"/>
          </a:xfrm>
          <a:prstGeom prst="roundRect">
            <a:avLst>
              <a:gd name="adj" fmla="val 0"/>
            </a:avLst>
          </a:prstGeom>
          <a:ln w="19050"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33E1237-231E-5024-915C-9948DEAB6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594" y="4591593"/>
            <a:ext cx="2061440" cy="1171481"/>
          </a:xfrm>
          <a:prstGeom prst="roundRect">
            <a:avLst>
              <a:gd name="adj" fmla="val 0"/>
            </a:avLst>
          </a:prstGeom>
          <a:ln w="19050"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704A23F-CEEF-244C-98E0-CB6023A58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3740" y="4589115"/>
            <a:ext cx="2074718" cy="1171481"/>
          </a:xfrm>
          <a:prstGeom prst="roundRect">
            <a:avLst>
              <a:gd name="adj" fmla="val 0"/>
            </a:avLst>
          </a:prstGeom>
          <a:ln w="19050"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A506AFF-AE67-60E7-A6DC-FF0F728F15FC}"/>
              </a:ext>
            </a:extLst>
          </p:cNvPr>
          <p:cNvSpPr txBox="1"/>
          <p:nvPr/>
        </p:nvSpPr>
        <p:spPr>
          <a:xfrm>
            <a:off x="549742" y="430414"/>
            <a:ext cx="3859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◎ 게임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E1B8D-EA31-702A-4445-89089C484B40}"/>
              </a:ext>
            </a:extLst>
          </p:cNvPr>
          <p:cNvSpPr txBox="1"/>
          <p:nvPr/>
        </p:nvSpPr>
        <p:spPr>
          <a:xfrm>
            <a:off x="636369" y="4401719"/>
            <a:ext cx="450397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j-ea"/>
                <a:ea typeface="+mj-ea"/>
              </a:rPr>
              <a:t>용사는 이미 마왕토벌 </a:t>
            </a:r>
            <a:r>
              <a:rPr lang="ko-KR" altLang="en-US" sz="1100" dirty="0" err="1">
                <a:latin typeface="+mj-ea"/>
                <a:ea typeface="+mj-ea"/>
              </a:rPr>
              <a:t>갔다구욧</a:t>
            </a:r>
            <a:r>
              <a:rPr lang="en-US" altLang="ko-KR" sz="1100" dirty="0">
                <a:latin typeface="+mj-ea"/>
                <a:ea typeface="+mj-ea"/>
              </a:rPr>
              <a:t>! </a:t>
            </a:r>
            <a:r>
              <a:rPr lang="ko-KR" altLang="en-US" sz="1100" dirty="0"/>
              <a:t>은 </a:t>
            </a:r>
            <a:r>
              <a:rPr lang="ko-KR" altLang="en-US" sz="1100" dirty="0" err="1"/>
              <a:t>탑다운</a:t>
            </a:r>
            <a:r>
              <a:rPr lang="ko-KR" altLang="en-US" sz="1100" dirty="0"/>
              <a:t> 캐주얼 디펜스 게임입니다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플레이어는 </a:t>
            </a:r>
            <a:r>
              <a:rPr lang="ko-KR" altLang="en-US" sz="1100" dirty="0">
                <a:solidFill>
                  <a:srgbClr val="00B050"/>
                </a:solidFill>
              </a:rPr>
              <a:t>마을 소녀</a:t>
            </a:r>
            <a:r>
              <a:rPr lang="ko-KR" altLang="en-US" sz="1100" dirty="0"/>
              <a:t>가 되어 </a:t>
            </a:r>
            <a:r>
              <a:rPr lang="ko-KR" altLang="en-US" sz="1100" dirty="0">
                <a:solidFill>
                  <a:srgbClr val="D42C4C"/>
                </a:solidFill>
              </a:rPr>
              <a:t>용사가 자리를 비운 마을</a:t>
            </a:r>
            <a:r>
              <a:rPr lang="ko-KR" altLang="en-US" sz="1100" dirty="0"/>
              <a:t>을</a:t>
            </a:r>
            <a:endParaRPr lang="en-US" altLang="ko-KR" sz="1100" dirty="0"/>
          </a:p>
          <a:p>
            <a:r>
              <a:rPr lang="ko-KR" altLang="en-US" sz="1100" dirty="0">
                <a:solidFill>
                  <a:srgbClr val="1D9FB9"/>
                </a:solidFill>
              </a:rPr>
              <a:t>귀여운 </a:t>
            </a:r>
            <a:r>
              <a:rPr lang="ko-KR" altLang="en-US" sz="1100" dirty="0" err="1">
                <a:solidFill>
                  <a:srgbClr val="1D9FB9"/>
                </a:solidFill>
              </a:rPr>
              <a:t>퍼밀리어</a:t>
            </a:r>
            <a:r>
              <a:rPr lang="ko-KR" altLang="en-US" sz="1100" dirty="0" err="1"/>
              <a:t>와</a:t>
            </a:r>
            <a:r>
              <a:rPr lang="ko-KR" altLang="en-US" sz="1100" dirty="0"/>
              <a:t> 함께</a:t>
            </a:r>
            <a:r>
              <a:rPr lang="en-US" altLang="ko-KR" sz="1100" dirty="0"/>
              <a:t> </a:t>
            </a:r>
            <a:r>
              <a:rPr lang="ko-KR" altLang="en-US" sz="1100" dirty="0" err="1"/>
              <a:t>몬스터로부터</a:t>
            </a:r>
            <a:r>
              <a:rPr lang="ko-KR" altLang="en-US" sz="1100" dirty="0"/>
              <a:t> 지켜내야 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랜덤하게 주어지는 스킬과 </a:t>
            </a:r>
            <a:r>
              <a:rPr lang="ko-KR" altLang="en-US" sz="1100" dirty="0" err="1"/>
              <a:t>퍼밀리어를</a:t>
            </a:r>
            <a:r>
              <a:rPr lang="ko-KR" altLang="en-US" sz="1100" dirty="0"/>
              <a:t> 강화하며 몬스터를 물리치세요</a:t>
            </a:r>
            <a:r>
              <a:rPr lang="en-US" altLang="ko-KR" sz="1100" dirty="0"/>
              <a:t>!</a:t>
            </a:r>
            <a:endParaRPr lang="ko-KR" altLang="en-US" sz="1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9FDE40-3B78-221E-2740-95F75E5DF9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9447" y="1054417"/>
            <a:ext cx="6249011" cy="3534699"/>
          </a:xfrm>
          <a:prstGeom prst="roundRect">
            <a:avLst>
              <a:gd name="adj" fmla="val 0"/>
            </a:avLst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2506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5714B-6FC5-0966-6648-06819F148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E1B5DA0-A9F1-0CE5-A00B-3CFE66D5EA3F}"/>
              </a:ext>
            </a:extLst>
          </p:cNvPr>
          <p:cNvSpPr/>
          <p:nvPr/>
        </p:nvSpPr>
        <p:spPr>
          <a:xfrm>
            <a:off x="549742" y="1009650"/>
            <a:ext cx="4689008" cy="4755563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만화 영화, 일러스트레이션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298296-2A08-D92C-A8BB-0135FB9AE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742" y="5878286"/>
            <a:ext cx="1691973" cy="893514"/>
          </a:xfrm>
          <a:prstGeom prst="rect">
            <a:avLst/>
          </a:prstGeom>
        </p:spPr>
      </p:pic>
      <p:pic>
        <p:nvPicPr>
          <p:cNvPr id="5" name="그림 4" descr="텍스트, 만화 영화, 그래픽 디자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B6AE79-8132-3441-73C1-A1F339117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9" r="6290"/>
          <a:stretch>
            <a:fillRect/>
          </a:stretch>
        </p:blipFill>
        <p:spPr>
          <a:xfrm>
            <a:off x="636369" y="1092787"/>
            <a:ext cx="4503972" cy="2714879"/>
          </a:xfrm>
          <a:prstGeom prst="roundRect">
            <a:avLst>
              <a:gd name="adj" fmla="val 1581"/>
            </a:avLst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EF27DC-6DD4-3719-9859-94192EA12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447" y="4590539"/>
            <a:ext cx="2061439" cy="1174673"/>
          </a:xfrm>
          <a:prstGeom prst="roundRect">
            <a:avLst>
              <a:gd name="adj" fmla="val 0"/>
            </a:avLst>
          </a:prstGeom>
          <a:ln w="19050"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446D26E-894A-FD53-5294-D8198783F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594" y="4591593"/>
            <a:ext cx="2061440" cy="1171481"/>
          </a:xfrm>
          <a:prstGeom prst="roundRect">
            <a:avLst>
              <a:gd name="adj" fmla="val 0"/>
            </a:avLst>
          </a:prstGeom>
          <a:ln w="19050"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EF2B751-FD6E-9817-6370-BF16900F5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3740" y="4589115"/>
            <a:ext cx="2074718" cy="1171481"/>
          </a:xfrm>
          <a:prstGeom prst="roundRect">
            <a:avLst>
              <a:gd name="adj" fmla="val 0"/>
            </a:avLst>
          </a:prstGeom>
          <a:ln w="19050"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3305A07-E736-967F-F920-236C439629CC}"/>
              </a:ext>
            </a:extLst>
          </p:cNvPr>
          <p:cNvSpPr txBox="1"/>
          <p:nvPr/>
        </p:nvSpPr>
        <p:spPr>
          <a:xfrm>
            <a:off x="549742" y="430414"/>
            <a:ext cx="3859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◎ 게임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BD4F14-3810-71D3-2B5A-C06A06E05A8E}"/>
              </a:ext>
            </a:extLst>
          </p:cNvPr>
          <p:cNvSpPr txBox="1"/>
          <p:nvPr/>
        </p:nvSpPr>
        <p:spPr>
          <a:xfrm>
            <a:off x="636369" y="4944022"/>
            <a:ext cx="31788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플랫폼 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메이플 스토리 월드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개발 </a:t>
            </a:r>
            <a:r>
              <a:rPr lang="en-US" altLang="ko-KR" sz="1200" dirty="0">
                <a:latin typeface="+mn-ea"/>
              </a:rPr>
              <a:t>: Cute Village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55AB7-20D1-F0EA-0306-E8C8A5280704}"/>
              </a:ext>
            </a:extLst>
          </p:cNvPr>
          <p:cNvSpPr txBox="1"/>
          <p:nvPr/>
        </p:nvSpPr>
        <p:spPr>
          <a:xfrm>
            <a:off x="636369" y="3890803"/>
            <a:ext cx="450397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j-ea"/>
                <a:ea typeface="+mj-ea"/>
              </a:rPr>
              <a:t>용사는 이미 마왕토벌 </a:t>
            </a:r>
            <a:r>
              <a:rPr lang="ko-KR" altLang="en-US" sz="1100" dirty="0" err="1">
                <a:latin typeface="+mj-ea"/>
                <a:ea typeface="+mj-ea"/>
              </a:rPr>
              <a:t>갔다구욧</a:t>
            </a:r>
            <a:r>
              <a:rPr lang="en-US" altLang="ko-KR" sz="1100" dirty="0">
                <a:latin typeface="+mj-ea"/>
                <a:ea typeface="+mj-ea"/>
              </a:rPr>
              <a:t>! </a:t>
            </a:r>
            <a:r>
              <a:rPr lang="ko-KR" altLang="en-US" sz="1100" dirty="0"/>
              <a:t>은 </a:t>
            </a:r>
            <a:r>
              <a:rPr lang="ko-KR" altLang="en-US" sz="1100" dirty="0" err="1"/>
              <a:t>탑다운</a:t>
            </a:r>
            <a:r>
              <a:rPr lang="ko-KR" altLang="en-US" sz="1100" dirty="0"/>
              <a:t> 캐주얼 디펜스 게임입니다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플레이어는 </a:t>
            </a:r>
            <a:r>
              <a:rPr lang="ko-KR" altLang="en-US" sz="1100" dirty="0">
                <a:solidFill>
                  <a:srgbClr val="00B050"/>
                </a:solidFill>
              </a:rPr>
              <a:t>마을 소녀</a:t>
            </a:r>
            <a:r>
              <a:rPr lang="ko-KR" altLang="en-US" sz="1100" dirty="0"/>
              <a:t>가 되어 </a:t>
            </a:r>
            <a:r>
              <a:rPr lang="ko-KR" altLang="en-US" sz="1100" dirty="0">
                <a:solidFill>
                  <a:srgbClr val="D42C4C"/>
                </a:solidFill>
              </a:rPr>
              <a:t>용사가 자리를 비운 마을</a:t>
            </a:r>
            <a:r>
              <a:rPr lang="ko-KR" altLang="en-US" sz="1100" dirty="0"/>
              <a:t>을</a:t>
            </a:r>
            <a:endParaRPr lang="en-US" altLang="ko-KR" sz="1100" dirty="0"/>
          </a:p>
          <a:p>
            <a:r>
              <a:rPr lang="ko-KR" altLang="en-US" sz="1100" dirty="0">
                <a:solidFill>
                  <a:srgbClr val="1D9FB9"/>
                </a:solidFill>
              </a:rPr>
              <a:t>귀여운 </a:t>
            </a:r>
            <a:r>
              <a:rPr lang="ko-KR" altLang="en-US" sz="1100" dirty="0" err="1">
                <a:solidFill>
                  <a:srgbClr val="1D9FB9"/>
                </a:solidFill>
              </a:rPr>
              <a:t>퍼밀리어</a:t>
            </a:r>
            <a:r>
              <a:rPr lang="ko-KR" altLang="en-US" sz="1100" dirty="0" err="1"/>
              <a:t>와</a:t>
            </a:r>
            <a:r>
              <a:rPr lang="ko-KR" altLang="en-US" sz="1100" dirty="0"/>
              <a:t> 함께</a:t>
            </a:r>
            <a:r>
              <a:rPr lang="en-US" altLang="ko-KR" sz="1100" dirty="0"/>
              <a:t> </a:t>
            </a:r>
            <a:r>
              <a:rPr lang="ko-KR" altLang="en-US" sz="1100" dirty="0" err="1"/>
              <a:t>몬스터로부터</a:t>
            </a:r>
            <a:r>
              <a:rPr lang="ko-KR" altLang="en-US" sz="1100" dirty="0"/>
              <a:t> 지켜내야 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랜덤하게 주어지는 스킬과 </a:t>
            </a:r>
            <a:r>
              <a:rPr lang="ko-KR" altLang="en-US" sz="1100" dirty="0" err="1"/>
              <a:t>퍼밀리어를</a:t>
            </a:r>
            <a:r>
              <a:rPr lang="ko-KR" altLang="en-US" sz="1100" dirty="0"/>
              <a:t> 강화하며 몬스터를 물리치세요</a:t>
            </a:r>
            <a:r>
              <a:rPr lang="en-US" altLang="ko-KR" sz="1100" dirty="0"/>
              <a:t>!</a:t>
            </a:r>
            <a:endParaRPr lang="ko-KR" altLang="en-US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81308-4FC5-6596-70C0-3BB6808058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9447" y="1054417"/>
            <a:ext cx="6249011" cy="3534699"/>
          </a:xfrm>
          <a:prstGeom prst="roundRect">
            <a:avLst>
              <a:gd name="adj" fmla="val 0"/>
            </a:avLst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3877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1EAE2-B9BA-5DD5-A661-F59BC3E41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48F7199-C166-C2EA-363B-32722839BB2E}"/>
              </a:ext>
            </a:extLst>
          </p:cNvPr>
          <p:cNvSpPr/>
          <p:nvPr/>
        </p:nvSpPr>
        <p:spPr>
          <a:xfrm>
            <a:off x="549742" y="1009650"/>
            <a:ext cx="4689008" cy="4755563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만화 영화, 일러스트레이션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66670AD-76BA-223F-296D-F3D954A66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742" y="5878286"/>
            <a:ext cx="1691973" cy="893514"/>
          </a:xfrm>
          <a:prstGeom prst="rect">
            <a:avLst/>
          </a:prstGeom>
        </p:spPr>
      </p:pic>
      <p:pic>
        <p:nvPicPr>
          <p:cNvPr id="5" name="그림 4" descr="텍스트, 만화 영화, 그래픽 디자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894661D-5372-95A0-4960-09EC7F390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9" r="6290"/>
          <a:stretch>
            <a:fillRect/>
          </a:stretch>
        </p:blipFill>
        <p:spPr>
          <a:xfrm>
            <a:off x="636369" y="1092787"/>
            <a:ext cx="4503972" cy="2714879"/>
          </a:xfrm>
          <a:prstGeom prst="roundRect">
            <a:avLst>
              <a:gd name="adj" fmla="val 1581"/>
            </a:avLst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A645620-1E01-5312-E67D-A2A38D42F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447" y="4590540"/>
            <a:ext cx="2061439" cy="1174673"/>
          </a:xfrm>
          <a:prstGeom prst="roundRect">
            <a:avLst>
              <a:gd name="adj" fmla="val 0"/>
            </a:avLst>
          </a:prstGeom>
          <a:ln w="19050"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AC2F1A9-98ED-DC70-A23B-E71B11BCF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447" y="1054417"/>
            <a:ext cx="6249011" cy="3534699"/>
          </a:xfrm>
          <a:prstGeom prst="roundRect">
            <a:avLst>
              <a:gd name="adj" fmla="val 0"/>
            </a:avLst>
          </a:prstGeom>
          <a:ln w="19050"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8A1D015-F90A-DD50-2F6D-16B1BAD49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6594" y="4591594"/>
            <a:ext cx="2061440" cy="1171481"/>
          </a:xfrm>
          <a:prstGeom prst="roundRect">
            <a:avLst>
              <a:gd name="adj" fmla="val 0"/>
            </a:avLst>
          </a:prstGeom>
          <a:ln w="19050"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E589A1B-A23F-E62D-230F-A8B8E1391E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740" y="4589116"/>
            <a:ext cx="2074718" cy="1171481"/>
          </a:xfrm>
          <a:prstGeom prst="roundRect">
            <a:avLst>
              <a:gd name="adj" fmla="val 0"/>
            </a:avLst>
          </a:prstGeom>
          <a:ln w="19050"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83384EF-F9BA-C1FC-031A-CF4823EB6AA8}"/>
              </a:ext>
            </a:extLst>
          </p:cNvPr>
          <p:cNvSpPr txBox="1"/>
          <p:nvPr/>
        </p:nvSpPr>
        <p:spPr>
          <a:xfrm>
            <a:off x="549742" y="430414"/>
            <a:ext cx="3859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◎ 게임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649A34-D678-7B9F-5147-EA6906F12D81}"/>
              </a:ext>
            </a:extLst>
          </p:cNvPr>
          <p:cNvSpPr txBox="1"/>
          <p:nvPr/>
        </p:nvSpPr>
        <p:spPr>
          <a:xfrm>
            <a:off x="636369" y="5276505"/>
            <a:ext cx="6205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n-ea"/>
              </a:rPr>
              <a:t>#</a:t>
            </a:r>
            <a:r>
              <a:rPr lang="ko-KR" altLang="en-US" sz="1800" dirty="0">
                <a:latin typeface="+mn-ea"/>
              </a:rPr>
              <a:t>싱글 플레이 </a:t>
            </a:r>
            <a:r>
              <a:rPr lang="en-US" altLang="ko-KR" sz="1800" dirty="0">
                <a:latin typeface="+mn-ea"/>
              </a:rPr>
              <a:t>#</a:t>
            </a:r>
            <a:r>
              <a:rPr lang="ko-KR" altLang="en-US" sz="1800" dirty="0" err="1">
                <a:latin typeface="+mn-ea"/>
              </a:rPr>
              <a:t>뱀서라이크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#</a:t>
            </a:r>
            <a:r>
              <a:rPr lang="ko-KR" altLang="en-US" sz="1800" dirty="0">
                <a:latin typeface="+mn-ea"/>
              </a:rPr>
              <a:t>캐주얼 게임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5B5E3-964B-D1A1-1370-1595E8633AB9}"/>
              </a:ext>
            </a:extLst>
          </p:cNvPr>
          <p:cNvSpPr txBox="1"/>
          <p:nvPr/>
        </p:nvSpPr>
        <p:spPr>
          <a:xfrm>
            <a:off x="636369" y="4814840"/>
            <a:ext cx="31788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플랫폼 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메이플 스토리 월드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개발 </a:t>
            </a:r>
            <a:r>
              <a:rPr lang="en-US" altLang="ko-KR" sz="1200" dirty="0">
                <a:latin typeface="+mn-ea"/>
              </a:rPr>
              <a:t>: Cute Village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AB175-C1F3-802C-9F9F-A1DF5E2DCC15}"/>
              </a:ext>
            </a:extLst>
          </p:cNvPr>
          <p:cNvSpPr txBox="1"/>
          <p:nvPr/>
        </p:nvSpPr>
        <p:spPr>
          <a:xfrm>
            <a:off x="636369" y="3890803"/>
            <a:ext cx="450397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j-ea"/>
                <a:ea typeface="+mj-ea"/>
              </a:rPr>
              <a:t>용사는 이미 마왕토벌 </a:t>
            </a:r>
            <a:r>
              <a:rPr lang="ko-KR" altLang="en-US" sz="1100" dirty="0" err="1">
                <a:latin typeface="+mj-ea"/>
                <a:ea typeface="+mj-ea"/>
              </a:rPr>
              <a:t>갔다구욧</a:t>
            </a:r>
            <a:r>
              <a:rPr lang="en-US" altLang="ko-KR" sz="1100" dirty="0">
                <a:latin typeface="+mj-ea"/>
                <a:ea typeface="+mj-ea"/>
              </a:rPr>
              <a:t>! </a:t>
            </a:r>
            <a:r>
              <a:rPr lang="ko-KR" altLang="en-US" sz="1100" dirty="0"/>
              <a:t>은 </a:t>
            </a:r>
            <a:r>
              <a:rPr lang="ko-KR" altLang="en-US" sz="1100" dirty="0" err="1"/>
              <a:t>탑다운</a:t>
            </a:r>
            <a:r>
              <a:rPr lang="ko-KR" altLang="en-US" sz="1100" dirty="0"/>
              <a:t> 캐주얼 디펜스 게임입니다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플레이어는 </a:t>
            </a:r>
            <a:r>
              <a:rPr lang="ko-KR" altLang="en-US" sz="1100" dirty="0">
                <a:solidFill>
                  <a:srgbClr val="00B050"/>
                </a:solidFill>
              </a:rPr>
              <a:t>마을 소녀</a:t>
            </a:r>
            <a:r>
              <a:rPr lang="ko-KR" altLang="en-US" sz="1100" dirty="0"/>
              <a:t>가 되어 </a:t>
            </a:r>
            <a:r>
              <a:rPr lang="ko-KR" altLang="en-US" sz="1100" dirty="0">
                <a:solidFill>
                  <a:srgbClr val="D42C4C"/>
                </a:solidFill>
              </a:rPr>
              <a:t>용사가 자리를 비운 마을</a:t>
            </a:r>
            <a:r>
              <a:rPr lang="ko-KR" altLang="en-US" sz="1100" dirty="0"/>
              <a:t>을</a:t>
            </a:r>
            <a:endParaRPr lang="en-US" altLang="ko-KR" sz="1100" dirty="0"/>
          </a:p>
          <a:p>
            <a:r>
              <a:rPr lang="ko-KR" altLang="en-US" sz="1100" dirty="0">
                <a:solidFill>
                  <a:srgbClr val="1D9FB9"/>
                </a:solidFill>
              </a:rPr>
              <a:t>귀여운 </a:t>
            </a:r>
            <a:r>
              <a:rPr lang="ko-KR" altLang="en-US" sz="1100" dirty="0" err="1">
                <a:solidFill>
                  <a:srgbClr val="1D9FB9"/>
                </a:solidFill>
              </a:rPr>
              <a:t>퍼밀리어</a:t>
            </a:r>
            <a:r>
              <a:rPr lang="ko-KR" altLang="en-US" sz="1100" dirty="0" err="1"/>
              <a:t>와</a:t>
            </a:r>
            <a:r>
              <a:rPr lang="ko-KR" altLang="en-US" sz="1100" dirty="0"/>
              <a:t> 함께</a:t>
            </a:r>
            <a:r>
              <a:rPr lang="en-US" altLang="ko-KR" sz="1100" dirty="0"/>
              <a:t> </a:t>
            </a:r>
            <a:r>
              <a:rPr lang="ko-KR" altLang="en-US" sz="1100" dirty="0" err="1"/>
              <a:t>몬스터로부터</a:t>
            </a:r>
            <a:r>
              <a:rPr lang="ko-KR" altLang="en-US" sz="1100" dirty="0"/>
              <a:t> 지켜내야 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랜덤하게 주어지는 스킬과 </a:t>
            </a:r>
            <a:r>
              <a:rPr lang="ko-KR" altLang="en-US" sz="1100" dirty="0" err="1"/>
              <a:t>퍼밀리어를</a:t>
            </a:r>
            <a:r>
              <a:rPr lang="ko-KR" altLang="en-US" sz="1100" dirty="0"/>
              <a:t> 강화하며 몬스터를 물리치세요</a:t>
            </a:r>
            <a:r>
              <a:rPr lang="en-US" altLang="ko-KR" sz="1100" dirty="0"/>
              <a:t>!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08582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C606B-2EAB-40E4-810D-19175EAC8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7D4A012-F035-65E6-FDDD-D29E439ECB7B}"/>
              </a:ext>
            </a:extLst>
          </p:cNvPr>
          <p:cNvSpPr/>
          <p:nvPr/>
        </p:nvSpPr>
        <p:spPr>
          <a:xfrm>
            <a:off x="549742" y="1009650"/>
            <a:ext cx="4689008" cy="4755563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만화 영화, 일러스트레이션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B63396-7745-0B5E-9B18-267D0FBBC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742" y="5878286"/>
            <a:ext cx="1691973" cy="893514"/>
          </a:xfrm>
          <a:prstGeom prst="rect">
            <a:avLst/>
          </a:prstGeom>
        </p:spPr>
      </p:pic>
      <p:pic>
        <p:nvPicPr>
          <p:cNvPr id="5" name="그림 4" descr="텍스트, 만화 영화, 그래픽 디자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571E63-FF68-82A0-A48F-7F71B54C7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9" r="6290"/>
          <a:stretch>
            <a:fillRect/>
          </a:stretch>
        </p:blipFill>
        <p:spPr>
          <a:xfrm>
            <a:off x="636369" y="1092787"/>
            <a:ext cx="4503972" cy="2714879"/>
          </a:xfrm>
          <a:prstGeom prst="roundRect">
            <a:avLst>
              <a:gd name="adj" fmla="val 1581"/>
            </a:avLst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AB9E04E-4C5A-2FFF-AA15-EFAFD73A8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903" y="4589115"/>
            <a:ext cx="2055837" cy="1171481"/>
          </a:xfrm>
          <a:prstGeom prst="roundRect">
            <a:avLst>
              <a:gd name="adj" fmla="val 0"/>
            </a:avLst>
          </a:prstGeom>
          <a:ln w="19050"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6515471-24B2-24B7-7C28-CF015F880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155" y="4589115"/>
            <a:ext cx="2071067" cy="1171481"/>
          </a:xfrm>
          <a:prstGeom prst="roundRect">
            <a:avLst>
              <a:gd name="adj" fmla="val 0"/>
            </a:avLst>
          </a:prstGeom>
          <a:ln w="19050"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A14431-D5FD-4F76-1450-37218B0B0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5155" y="1009649"/>
            <a:ext cx="6223303" cy="3579465"/>
          </a:xfrm>
          <a:prstGeom prst="roundRect">
            <a:avLst>
              <a:gd name="adj" fmla="val 0"/>
            </a:avLst>
          </a:prstGeom>
          <a:ln w="19050"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463590A-3DD3-EB44-C1EE-B3B005A407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5421" y="4600574"/>
            <a:ext cx="2054422" cy="1160021"/>
          </a:xfrm>
          <a:prstGeom prst="roundRect">
            <a:avLst>
              <a:gd name="adj" fmla="val 0"/>
            </a:avLst>
          </a:prstGeom>
          <a:ln w="19050"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281B54B-378D-D986-533E-501F627CC08E}"/>
              </a:ext>
            </a:extLst>
          </p:cNvPr>
          <p:cNvSpPr txBox="1"/>
          <p:nvPr/>
        </p:nvSpPr>
        <p:spPr>
          <a:xfrm>
            <a:off x="549742" y="430414"/>
            <a:ext cx="3859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◎ 게임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1E56DB-A01C-B164-70ED-AF2C834E4274}"/>
              </a:ext>
            </a:extLst>
          </p:cNvPr>
          <p:cNvSpPr txBox="1"/>
          <p:nvPr/>
        </p:nvSpPr>
        <p:spPr>
          <a:xfrm>
            <a:off x="636369" y="5276505"/>
            <a:ext cx="4602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n-ea"/>
              </a:rPr>
              <a:t>#</a:t>
            </a:r>
            <a:r>
              <a:rPr lang="ko-KR" altLang="en-US" sz="1800" dirty="0">
                <a:latin typeface="+mn-ea"/>
              </a:rPr>
              <a:t>싱글 플레이 </a:t>
            </a:r>
            <a:r>
              <a:rPr lang="en-US" altLang="ko-KR" sz="1800" dirty="0">
                <a:latin typeface="+mn-ea"/>
              </a:rPr>
              <a:t>#</a:t>
            </a:r>
            <a:r>
              <a:rPr lang="ko-KR" altLang="en-US" sz="1800" dirty="0" err="1">
                <a:latin typeface="+mn-ea"/>
              </a:rPr>
              <a:t>뱀서라이크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#</a:t>
            </a:r>
            <a:r>
              <a:rPr lang="ko-KR" altLang="en-US" sz="1800" dirty="0">
                <a:latin typeface="+mn-ea"/>
              </a:rPr>
              <a:t>캐주얼 게임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B8CB2-6892-36FB-6DD9-64C0F4B8D6C7}"/>
              </a:ext>
            </a:extLst>
          </p:cNvPr>
          <p:cNvSpPr txBox="1"/>
          <p:nvPr/>
        </p:nvSpPr>
        <p:spPr>
          <a:xfrm>
            <a:off x="636369" y="4814840"/>
            <a:ext cx="31788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플랫폼 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메이플 스토리 월드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개발 </a:t>
            </a:r>
            <a:r>
              <a:rPr lang="en-US" altLang="ko-KR" sz="1200" dirty="0">
                <a:latin typeface="+mn-ea"/>
              </a:rPr>
              <a:t>: Cute Village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169872-B4FD-77C6-40A0-D1E09915A8E2}"/>
              </a:ext>
            </a:extLst>
          </p:cNvPr>
          <p:cNvSpPr txBox="1"/>
          <p:nvPr/>
        </p:nvSpPr>
        <p:spPr>
          <a:xfrm>
            <a:off x="636369" y="3890803"/>
            <a:ext cx="450397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j-ea"/>
                <a:ea typeface="+mj-ea"/>
              </a:rPr>
              <a:t>용사는 이미 마왕토벌 </a:t>
            </a:r>
            <a:r>
              <a:rPr lang="ko-KR" altLang="en-US" sz="1100" dirty="0" err="1">
                <a:latin typeface="+mj-ea"/>
                <a:ea typeface="+mj-ea"/>
              </a:rPr>
              <a:t>갔다구욧</a:t>
            </a:r>
            <a:r>
              <a:rPr lang="en-US" altLang="ko-KR" sz="1100" dirty="0">
                <a:latin typeface="+mj-ea"/>
                <a:ea typeface="+mj-ea"/>
              </a:rPr>
              <a:t>! </a:t>
            </a:r>
            <a:r>
              <a:rPr lang="ko-KR" altLang="en-US" sz="1100" dirty="0"/>
              <a:t>은 </a:t>
            </a:r>
            <a:r>
              <a:rPr lang="ko-KR" altLang="en-US" sz="1100" dirty="0" err="1"/>
              <a:t>탑다운</a:t>
            </a:r>
            <a:r>
              <a:rPr lang="ko-KR" altLang="en-US" sz="1100" dirty="0"/>
              <a:t> 캐주얼 디펜스 게임입니다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플레이어는 </a:t>
            </a:r>
            <a:r>
              <a:rPr lang="ko-KR" altLang="en-US" sz="1100" dirty="0">
                <a:solidFill>
                  <a:srgbClr val="00B050"/>
                </a:solidFill>
              </a:rPr>
              <a:t>마을 소녀</a:t>
            </a:r>
            <a:r>
              <a:rPr lang="ko-KR" altLang="en-US" sz="1100" dirty="0"/>
              <a:t>가 되어 </a:t>
            </a:r>
            <a:r>
              <a:rPr lang="ko-KR" altLang="en-US" sz="1100" dirty="0">
                <a:solidFill>
                  <a:srgbClr val="D42C4C"/>
                </a:solidFill>
              </a:rPr>
              <a:t>용사가 자리를 비운 마을</a:t>
            </a:r>
            <a:r>
              <a:rPr lang="ko-KR" altLang="en-US" sz="1100" dirty="0"/>
              <a:t>을</a:t>
            </a:r>
            <a:endParaRPr lang="en-US" altLang="ko-KR" sz="1100" dirty="0"/>
          </a:p>
          <a:p>
            <a:r>
              <a:rPr lang="ko-KR" altLang="en-US" sz="1100" dirty="0">
                <a:solidFill>
                  <a:srgbClr val="1D9FB9"/>
                </a:solidFill>
              </a:rPr>
              <a:t>귀여운 </a:t>
            </a:r>
            <a:r>
              <a:rPr lang="ko-KR" altLang="en-US" sz="1100" dirty="0" err="1">
                <a:solidFill>
                  <a:srgbClr val="1D9FB9"/>
                </a:solidFill>
              </a:rPr>
              <a:t>퍼밀리어</a:t>
            </a:r>
            <a:r>
              <a:rPr lang="ko-KR" altLang="en-US" sz="1100" dirty="0" err="1"/>
              <a:t>와</a:t>
            </a:r>
            <a:r>
              <a:rPr lang="ko-KR" altLang="en-US" sz="1100" dirty="0"/>
              <a:t> 함께</a:t>
            </a:r>
            <a:r>
              <a:rPr lang="en-US" altLang="ko-KR" sz="1100" dirty="0"/>
              <a:t> </a:t>
            </a:r>
            <a:r>
              <a:rPr lang="ko-KR" altLang="en-US" sz="1100" dirty="0" err="1"/>
              <a:t>몬스터로부터</a:t>
            </a:r>
            <a:r>
              <a:rPr lang="ko-KR" altLang="en-US" sz="1100" dirty="0"/>
              <a:t> 지켜내야 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랜덤하게 주어지는 스킬과 </a:t>
            </a:r>
            <a:r>
              <a:rPr lang="ko-KR" altLang="en-US" sz="1100" dirty="0" err="1"/>
              <a:t>퍼밀리어를</a:t>
            </a:r>
            <a:r>
              <a:rPr lang="ko-KR" altLang="en-US" sz="1100" dirty="0"/>
              <a:t> 강화하며 몬스터를 물리치세요</a:t>
            </a:r>
            <a:r>
              <a:rPr lang="en-US" altLang="ko-KR" sz="1100" dirty="0"/>
              <a:t>!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66517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82C4E-4DE7-388B-D56B-1A83EBE11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3980E4F-0D8B-8E0C-E042-B02E31BFAF66}"/>
              </a:ext>
            </a:extLst>
          </p:cNvPr>
          <p:cNvSpPr/>
          <p:nvPr/>
        </p:nvSpPr>
        <p:spPr>
          <a:xfrm>
            <a:off x="549742" y="1009650"/>
            <a:ext cx="4689008" cy="4755563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만화 영화, 일러스트레이션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95E70A8-E04C-C306-CB3A-AFC094D29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742" y="5878286"/>
            <a:ext cx="1691973" cy="893514"/>
          </a:xfrm>
          <a:prstGeom prst="rect">
            <a:avLst/>
          </a:prstGeom>
        </p:spPr>
      </p:pic>
      <p:pic>
        <p:nvPicPr>
          <p:cNvPr id="5" name="그림 4" descr="텍스트, 만화 영화, 그래픽 디자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6AABB59-72AE-2FAB-B8B6-5C18C4B9A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9" r="6290"/>
          <a:stretch>
            <a:fillRect/>
          </a:stretch>
        </p:blipFill>
        <p:spPr>
          <a:xfrm>
            <a:off x="636369" y="1092787"/>
            <a:ext cx="4503972" cy="2714879"/>
          </a:xfrm>
          <a:prstGeom prst="roundRect">
            <a:avLst>
              <a:gd name="adj" fmla="val 1581"/>
            </a:avLst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C1D3C16-BBEF-72B0-270A-4EA8C6798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8279" y="4578084"/>
            <a:ext cx="2055837" cy="1171481"/>
          </a:xfrm>
          <a:prstGeom prst="roundRect">
            <a:avLst>
              <a:gd name="adj" fmla="val 0"/>
            </a:avLst>
          </a:prstGeom>
          <a:ln w="19050"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8FE52D1-564B-2BD9-5C41-CD822A398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5155" y="4578084"/>
            <a:ext cx="2092748" cy="1174711"/>
          </a:xfrm>
          <a:prstGeom prst="roundRect">
            <a:avLst>
              <a:gd name="adj" fmla="val 0"/>
            </a:avLst>
          </a:prstGeom>
          <a:ln w="19050"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2BEF83D-2B8D-E47F-F6AB-DEB2A8E581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5155" y="1009650"/>
            <a:ext cx="6268961" cy="3539743"/>
          </a:xfrm>
          <a:prstGeom prst="roundRect">
            <a:avLst>
              <a:gd name="adj" fmla="val 0"/>
            </a:avLst>
          </a:prstGeom>
          <a:ln w="19050"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4AA73BC-6316-2FF2-5700-33E70D9D12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2557" y="4581314"/>
            <a:ext cx="2071067" cy="1171481"/>
          </a:xfrm>
          <a:prstGeom prst="roundRect">
            <a:avLst>
              <a:gd name="adj" fmla="val 0"/>
            </a:avLst>
          </a:prstGeom>
          <a:ln w="19050"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3177AD6-CC01-4150-EE0E-65BA3E6F791C}"/>
              </a:ext>
            </a:extLst>
          </p:cNvPr>
          <p:cNvSpPr txBox="1"/>
          <p:nvPr/>
        </p:nvSpPr>
        <p:spPr>
          <a:xfrm>
            <a:off x="549742" y="430414"/>
            <a:ext cx="3859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◎ 게임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5F111-83AF-8847-371F-D904DC61665B}"/>
              </a:ext>
            </a:extLst>
          </p:cNvPr>
          <p:cNvSpPr txBox="1"/>
          <p:nvPr/>
        </p:nvSpPr>
        <p:spPr>
          <a:xfrm>
            <a:off x="636369" y="5276505"/>
            <a:ext cx="4602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+mn-ea"/>
              </a:rPr>
              <a:t>#</a:t>
            </a:r>
            <a:r>
              <a:rPr lang="ko-KR" altLang="en-US" sz="1800" dirty="0">
                <a:latin typeface="+mn-ea"/>
              </a:rPr>
              <a:t>싱글 플레이 </a:t>
            </a:r>
            <a:r>
              <a:rPr lang="en-US" altLang="ko-KR" sz="1800" dirty="0">
                <a:latin typeface="+mn-ea"/>
              </a:rPr>
              <a:t>#</a:t>
            </a:r>
            <a:r>
              <a:rPr lang="ko-KR" altLang="en-US" sz="1800" dirty="0" err="1">
                <a:latin typeface="+mn-ea"/>
              </a:rPr>
              <a:t>뱀서라이크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#</a:t>
            </a:r>
            <a:r>
              <a:rPr lang="ko-KR" altLang="en-US" sz="1800" dirty="0">
                <a:latin typeface="+mn-ea"/>
              </a:rPr>
              <a:t>캐주얼 게임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65E575-2391-1A7F-DDC8-AF1ACE19CE81}"/>
              </a:ext>
            </a:extLst>
          </p:cNvPr>
          <p:cNvSpPr txBox="1"/>
          <p:nvPr/>
        </p:nvSpPr>
        <p:spPr>
          <a:xfrm>
            <a:off x="636369" y="4814840"/>
            <a:ext cx="317889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플랫폼 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메이플 스토리 월드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개발 </a:t>
            </a:r>
            <a:r>
              <a:rPr lang="en-US" altLang="ko-KR" sz="1200" dirty="0">
                <a:latin typeface="+mn-ea"/>
              </a:rPr>
              <a:t>: Cute Village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ADDC6-DC71-1CD8-E8A8-BE97A8BA4C4D}"/>
              </a:ext>
            </a:extLst>
          </p:cNvPr>
          <p:cNvSpPr txBox="1"/>
          <p:nvPr/>
        </p:nvSpPr>
        <p:spPr>
          <a:xfrm>
            <a:off x="636369" y="3890803"/>
            <a:ext cx="450397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j-ea"/>
                <a:ea typeface="+mj-ea"/>
              </a:rPr>
              <a:t>용사는 이미 마왕토벌 </a:t>
            </a:r>
            <a:r>
              <a:rPr lang="ko-KR" altLang="en-US" sz="1100" dirty="0" err="1">
                <a:latin typeface="+mj-ea"/>
                <a:ea typeface="+mj-ea"/>
              </a:rPr>
              <a:t>갔다구욧</a:t>
            </a:r>
            <a:r>
              <a:rPr lang="en-US" altLang="ko-KR" sz="1100" dirty="0">
                <a:latin typeface="+mj-ea"/>
                <a:ea typeface="+mj-ea"/>
              </a:rPr>
              <a:t>! </a:t>
            </a:r>
            <a:r>
              <a:rPr lang="ko-KR" altLang="en-US" sz="1100" dirty="0"/>
              <a:t>은 </a:t>
            </a:r>
            <a:r>
              <a:rPr lang="ko-KR" altLang="en-US" sz="1100" dirty="0" err="1"/>
              <a:t>탑다운</a:t>
            </a:r>
            <a:r>
              <a:rPr lang="ko-KR" altLang="en-US" sz="1100" dirty="0"/>
              <a:t> 캐주얼 디펜스 게임입니다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플레이어는 </a:t>
            </a:r>
            <a:r>
              <a:rPr lang="ko-KR" altLang="en-US" sz="1100" dirty="0">
                <a:solidFill>
                  <a:srgbClr val="00B050"/>
                </a:solidFill>
              </a:rPr>
              <a:t>마을 소녀</a:t>
            </a:r>
            <a:r>
              <a:rPr lang="ko-KR" altLang="en-US" sz="1100" dirty="0"/>
              <a:t>가 되어 </a:t>
            </a:r>
            <a:r>
              <a:rPr lang="ko-KR" altLang="en-US" sz="1100" dirty="0">
                <a:solidFill>
                  <a:srgbClr val="D42C4C"/>
                </a:solidFill>
              </a:rPr>
              <a:t>용사가 자리를 비운 마을</a:t>
            </a:r>
            <a:r>
              <a:rPr lang="ko-KR" altLang="en-US" sz="1100" dirty="0"/>
              <a:t>을</a:t>
            </a:r>
            <a:endParaRPr lang="en-US" altLang="ko-KR" sz="1100" dirty="0"/>
          </a:p>
          <a:p>
            <a:r>
              <a:rPr lang="ko-KR" altLang="en-US" sz="1100" dirty="0">
                <a:solidFill>
                  <a:srgbClr val="1D9FB9"/>
                </a:solidFill>
              </a:rPr>
              <a:t>귀여운 </a:t>
            </a:r>
            <a:r>
              <a:rPr lang="ko-KR" altLang="en-US" sz="1100" dirty="0" err="1">
                <a:solidFill>
                  <a:srgbClr val="1D9FB9"/>
                </a:solidFill>
              </a:rPr>
              <a:t>퍼밀리어</a:t>
            </a:r>
            <a:r>
              <a:rPr lang="ko-KR" altLang="en-US" sz="1100" dirty="0" err="1"/>
              <a:t>와</a:t>
            </a:r>
            <a:r>
              <a:rPr lang="ko-KR" altLang="en-US" sz="1100" dirty="0"/>
              <a:t> 함께</a:t>
            </a:r>
            <a:r>
              <a:rPr lang="en-US" altLang="ko-KR" sz="1100" dirty="0"/>
              <a:t> </a:t>
            </a:r>
            <a:r>
              <a:rPr lang="ko-KR" altLang="en-US" sz="1100" dirty="0" err="1"/>
              <a:t>몬스터로부터</a:t>
            </a:r>
            <a:r>
              <a:rPr lang="ko-KR" altLang="en-US" sz="1100" dirty="0"/>
              <a:t> 지켜내야 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랜덤하게 주어지는 스킬과 </a:t>
            </a:r>
            <a:r>
              <a:rPr lang="ko-KR" altLang="en-US" sz="1100" dirty="0" err="1"/>
              <a:t>퍼밀리어를</a:t>
            </a:r>
            <a:r>
              <a:rPr lang="ko-KR" altLang="en-US" sz="1100" dirty="0"/>
              <a:t> 강화하며 몬스터를 물리치세요</a:t>
            </a:r>
            <a:r>
              <a:rPr lang="en-US" altLang="ko-KR" sz="1100" dirty="0"/>
              <a:t>!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39905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368CA-CE95-3193-71AB-9B7618B03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E06AB1E-CC68-FDE4-7BBC-C408CD8F0CF3}"/>
              </a:ext>
            </a:extLst>
          </p:cNvPr>
          <p:cNvSpPr/>
          <p:nvPr/>
        </p:nvSpPr>
        <p:spPr>
          <a:xfrm>
            <a:off x="923925" y="1829699"/>
            <a:ext cx="10448925" cy="3341528"/>
          </a:xfrm>
          <a:prstGeom prst="roundRect">
            <a:avLst>
              <a:gd name="adj" fmla="val 526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만화 영화, 일러스트레이션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251E8B-15B5-B861-0B20-15F3742D6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742" y="5878286"/>
            <a:ext cx="1691973" cy="89351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84FE80D-06A2-48DA-5EF9-8D52B8EE538A}"/>
              </a:ext>
            </a:extLst>
          </p:cNvPr>
          <p:cNvSpPr txBox="1"/>
          <p:nvPr/>
        </p:nvSpPr>
        <p:spPr>
          <a:xfrm>
            <a:off x="923925" y="1281432"/>
            <a:ext cx="3859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◎ 조작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FFC13B0-2A14-49DD-0483-1AA1C30F8E7B}"/>
              </a:ext>
            </a:extLst>
          </p:cNvPr>
          <p:cNvGrpSpPr/>
          <p:nvPr/>
        </p:nvGrpSpPr>
        <p:grpSpPr>
          <a:xfrm>
            <a:off x="995393" y="1829699"/>
            <a:ext cx="10891877" cy="3341528"/>
            <a:chOff x="947768" y="1791599"/>
            <a:chExt cx="10891877" cy="334152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584D1EC-73AB-67D2-E2AA-0C96DFDC43F4}"/>
                </a:ext>
              </a:extLst>
            </p:cNvPr>
            <p:cNvGrpSpPr/>
            <p:nvPr/>
          </p:nvGrpSpPr>
          <p:grpSpPr>
            <a:xfrm>
              <a:off x="947768" y="1791599"/>
              <a:ext cx="4984755" cy="1294501"/>
              <a:chOff x="1699898" y="1330712"/>
              <a:chExt cx="4984755" cy="1294501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E4D30B2-F823-8AF8-9869-B81841665C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23496" r="47782" b="45853"/>
              <a:stretch>
                <a:fillRect/>
              </a:stretch>
            </p:blipFill>
            <p:spPr>
              <a:xfrm>
                <a:off x="1699898" y="1330712"/>
                <a:ext cx="2763513" cy="1294501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464DAE-D2E7-A9B6-4410-8D1F25FB1E1E}"/>
                  </a:ext>
                </a:extLst>
              </p:cNvPr>
              <p:cNvSpPr txBox="1"/>
              <p:nvPr/>
            </p:nvSpPr>
            <p:spPr>
              <a:xfrm>
                <a:off x="4291185" y="1735178"/>
                <a:ext cx="23934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→  스킬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퍼밀리어</a:t>
                </a:r>
                <a:r>
                  <a:rPr lang="ko-KR" altLang="en-US" dirty="0"/>
                  <a:t> 소환</a:t>
                </a: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DD8F7A2-B7FA-0984-C6D9-B4AA0E42DB34}"/>
                </a:ext>
              </a:extLst>
            </p:cNvPr>
            <p:cNvGrpSpPr/>
            <p:nvPr/>
          </p:nvGrpSpPr>
          <p:grpSpPr>
            <a:xfrm>
              <a:off x="1029734" y="2901204"/>
              <a:ext cx="4866241" cy="2231923"/>
              <a:chOff x="3129507" y="3776089"/>
              <a:chExt cx="4866241" cy="2231923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1E8CACD5-637F-47F4-7F87-CD63403269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62983" t="36103" b="23443"/>
              <a:stretch>
                <a:fillRect/>
              </a:stretch>
            </p:blipFill>
            <p:spPr>
              <a:xfrm>
                <a:off x="3129507" y="3776089"/>
                <a:ext cx="2559330" cy="2231923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43AC2F-A79C-1ED0-C2F4-AC8C28F13480}"/>
                  </a:ext>
                </a:extLst>
              </p:cNvPr>
              <p:cNvSpPr txBox="1"/>
              <p:nvPr/>
            </p:nvSpPr>
            <p:spPr>
              <a:xfrm>
                <a:off x="5724497" y="4753491"/>
                <a:ext cx="2271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→  플레이어 이동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FA1629D-B86C-EF2C-AA52-27AD7D70950A}"/>
                </a:ext>
              </a:extLst>
            </p:cNvPr>
            <p:cNvGrpSpPr/>
            <p:nvPr/>
          </p:nvGrpSpPr>
          <p:grpSpPr>
            <a:xfrm>
              <a:off x="5810306" y="2205590"/>
              <a:ext cx="6029339" cy="2231924"/>
              <a:chOff x="6380376" y="2196065"/>
              <a:chExt cx="6029339" cy="2231924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08117CBD-8499-3585-5548-A843223E3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80376" y="2196065"/>
                <a:ext cx="2231924" cy="2231924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8505288-6A9E-3246-6902-25B22ADA225E}"/>
                  </a:ext>
                </a:extLst>
              </p:cNvPr>
              <p:cNvSpPr txBox="1"/>
              <p:nvPr/>
            </p:nvSpPr>
            <p:spPr>
              <a:xfrm>
                <a:off x="8612300" y="3127361"/>
                <a:ext cx="37974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→  스킬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퍼밀리어</a:t>
                </a:r>
                <a:r>
                  <a:rPr lang="ko-KR" altLang="en-US" dirty="0"/>
                  <a:t> 선택</a:t>
                </a:r>
                <a:r>
                  <a:rPr lang="en-US" altLang="ko-KR" dirty="0"/>
                  <a:t> (</a:t>
                </a:r>
                <a:r>
                  <a:rPr lang="ko-KR" altLang="en-US" dirty="0"/>
                  <a:t>선택지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6151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99037-314A-CF5F-7A8B-924B9697C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091DD26-D782-4F81-80B8-22E2E5EB53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89EE3B9-9603-C524-11D2-8A445836D804}"/>
              </a:ext>
            </a:extLst>
          </p:cNvPr>
          <p:cNvSpPr/>
          <p:nvPr/>
        </p:nvSpPr>
        <p:spPr>
          <a:xfrm>
            <a:off x="466724" y="419100"/>
            <a:ext cx="11258550" cy="6134100"/>
          </a:xfrm>
          <a:prstGeom prst="roundRect">
            <a:avLst>
              <a:gd name="adj" fmla="val 42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CB7A018-B936-FD8A-233D-AF2046BE5834}"/>
              </a:ext>
            </a:extLst>
          </p:cNvPr>
          <p:cNvSpPr/>
          <p:nvPr/>
        </p:nvSpPr>
        <p:spPr>
          <a:xfrm>
            <a:off x="1135179" y="1420959"/>
            <a:ext cx="9921641" cy="4016081"/>
          </a:xfrm>
          <a:prstGeom prst="roundRect">
            <a:avLst>
              <a:gd name="adj" fmla="val 224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만화 영화, 일러스트레이션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3FCBE5-E6FD-A280-8E6B-91BC8C63D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742" y="5878286"/>
            <a:ext cx="1691973" cy="89351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F9230AC-EF4A-3E14-F539-27D27D79BE88}"/>
              </a:ext>
            </a:extLst>
          </p:cNvPr>
          <p:cNvSpPr txBox="1"/>
          <p:nvPr/>
        </p:nvSpPr>
        <p:spPr>
          <a:xfrm>
            <a:off x="1016467" y="827968"/>
            <a:ext cx="8394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◎ 귀여운 </a:t>
            </a:r>
            <a:r>
              <a:rPr lang="ko-KR" altLang="en-US" sz="2800" b="1" dirty="0" err="1">
                <a:latin typeface="+mj-ea"/>
                <a:ea typeface="+mj-ea"/>
              </a:rPr>
              <a:t>퍼밀리어</a:t>
            </a:r>
            <a:r>
              <a:rPr lang="ko-KR" altLang="en-US" sz="2800" dirty="0" err="1">
                <a:latin typeface="+mj-ea"/>
                <a:ea typeface="+mj-ea"/>
              </a:rPr>
              <a:t>와</a:t>
            </a:r>
            <a:r>
              <a:rPr lang="ko-KR" altLang="en-US" sz="2800" dirty="0">
                <a:latin typeface="+mj-ea"/>
                <a:ea typeface="+mj-ea"/>
              </a:rPr>
              <a:t> 함께 적들을 물리치세요</a:t>
            </a:r>
            <a:r>
              <a:rPr lang="en-US" altLang="ko-KR" sz="2800" dirty="0">
                <a:latin typeface="+mj-ea"/>
                <a:ea typeface="+mj-ea"/>
              </a:rPr>
              <a:t>!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D11B47-26F9-2A87-1034-2EAE2EEBF5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274" b="14272"/>
          <a:stretch>
            <a:fillRect/>
          </a:stretch>
        </p:blipFill>
        <p:spPr>
          <a:xfrm>
            <a:off x="1113729" y="1420959"/>
            <a:ext cx="9964541" cy="4016081"/>
          </a:xfrm>
          <a:prstGeom prst="roundRect">
            <a:avLst>
              <a:gd name="adj" fmla="val 2771"/>
            </a:avLst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6167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39EE4-2EA2-8924-8D7A-638EFE208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BEB93CD-C93D-C0F1-1502-15897E690F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9417A54-CFD0-4BDA-829D-7A3F76984294}"/>
              </a:ext>
            </a:extLst>
          </p:cNvPr>
          <p:cNvSpPr/>
          <p:nvPr/>
        </p:nvSpPr>
        <p:spPr>
          <a:xfrm>
            <a:off x="466724" y="419100"/>
            <a:ext cx="11258550" cy="6134100"/>
          </a:xfrm>
          <a:prstGeom prst="roundRect">
            <a:avLst>
              <a:gd name="adj" fmla="val 42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B1A07D5-D96E-1E71-95B5-FDBE771A7BAD}"/>
              </a:ext>
            </a:extLst>
          </p:cNvPr>
          <p:cNvSpPr/>
          <p:nvPr/>
        </p:nvSpPr>
        <p:spPr>
          <a:xfrm>
            <a:off x="1135179" y="1420959"/>
            <a:ext cx="9921641" cy="4016081"/>
          </a:xfrm>
          <a:prstGeom prst="roundRect">
            <a:avLst>
              <a:gd name="adj" fmla="val 224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만화 영화, 일러스트레이션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6D41016-B3AB-498F-0C7F-3DFE88929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742" y="5878286"/>
            <a:ext cx="1691973" cy="89351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8EAEC03-13D4-2B30-76D8-846718C1247F}"/>
              </a:ext>
            </a:extLst>
          </p:cNvPr>
          <p:cNvSpPr txBox="1"/>
          <p:nvPr/>
        </p:nvSpPr>
        <p:spPr>
          <a:xfrm>
            <a:off x="1016467" y="827968"/>
            <a:ext cx="8394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◎ 점점 강력해지는 </a:t>
            </a:r>
            <a:r>
              <a:rPr lang="ko-KR" altLang="en-US" sz="2800" dirty="0" err="1">
                <a:latin typeface="+mj-ea"/>
                <a:ea typeface="+mj-ea"/>
              </a:rPr>
              <a:t>퍼밀리어를</a:t>
            </a:r>
            <a:r>
              <a:rPr lang="ko-KR" altLang="en-US" sz="2800" dirty="0">
                <a:latin typeface="+mj-ea"/>
                <a:ea typeface="+mj-ea"/>
              </a:rPr>
              <a:t> 만나보세요</a:t>
            </a:r>
            <a:r>
              <a:rPr lang="en-US" altLang="ko-KR" sz="2800" dirty="0">
                <a:latin typeface="+mj-ea"/>
                <a:ea typeface="+mj-ea"/>
              </a:rPr>
              <a:t>!!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E9746A-267D-7920-D879-9CE7D275D2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4" t="12954" r="734" b="12954"/>
          <a:stretch>
            <a:fillRect/>
          </a:stretch>
        </p:blipFill>
        <p:spPr>
          <a:xfrm>
            <a:off x="1135179" y="1420959"/>
            <a:ext cx="9921641" cy="4016081"/>
          </a:xfrm>
          <a:prstGeom prst="roundRect">
            <a:avLst>
              <a:gd name="adj" fmla="val 1251"/>
            </a:avLst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72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08974-FC27-B1B2-2841-F7D960218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575BEB2-A91A-82B6-1F79-1D6E50957A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9101A40-A247-D1B7-C6F2-638D1885D6C3}"/>
              </a:ext>
            </a:extLst>
          </p:cNvPr>
          <p:cNvSpPr/>
          <p:nvPr/>
        </p:nvSpPr>
        <p:spPr>
          <a:xfrm>
            <a:off x="466724" y="419100"/>
            <a:ext cx="11258550" cy="6134100"/>
          </a:xfrm>
          <a:prstGeom prst="roundRect">
            <a:avLst>
              <a:gd name="adj" fmla="val 42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62FECA-6FAD-1BB8-E4F3-09846FD84E02}"/>
              </a:ext>
            </a:extLst>
          </p:cNvPr>
          <p:cNvSpPr/>
          <p:nvPr/>
        </p:nvSpPr>
        <p:spPr>
          <a:xfrm>
            <a:off x="1135179" y="1420959"/>
            <a:ext cx="9921641" cy="4016081"/>
          </a:xfrm>
          <a:prstGeom prst="roundRect">
            <a:avLst>
              <a:gd name="adj" fmla="val 224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만화 영화, 일러스트레이션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D1F4598-E67E-71CC-2190-57560F5B2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742" y="5878286"/>
            <a:ext cx="1691973" cy="89351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38EEF74-7E48-24E4-FFE7-E0239C7EC319}"/>
              </a:ext>
            </a:extLst>
          </p:cNvPr>
          <p:cNvSpPr txBox="1"/>
          <p:nvPr/>
        </p:nvSpPr>
        <p:spPr>
          <a:xfrm>
            <a:off x="1016467" y="827968"/>
            <a:ext cx="9099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+mj-ea"/>
                <a:ea typeface="+mj-ea"/>
              </a:rPr>
              <a:t>◎ 밀려오는 몬스터에 맞서 마을을 지켜낼 수 있을까요</a:t>
            </a:r>
            <a:r>
              <a:rPr lang="en-US" altLang="ko-KR" sz="2800" dirty="0">
                <a:latin typeface="+mj-ea"/>
                <a:ea typeface="+mj-ea"/>
              </a:rPr>
              <a:t>?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46960A-C63A-FA5F-FC5C-E5CB2BD8B5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9" r="2739" b="31553"/>
          <a:stretch>
            <a:fillRect/>
          </a:stretch>
        </p:blipFill>
        <p:spPr>
          <a:xfrm>
            <a:off x="1135179" y="1420959"/>
            <a:ext cx="9921642" cy="4016081"/>
          </a:xfrm>
          <a:prstGeom prst="roundRect">
            <a:avLst>
              <a:gd name="adj" fmla="val 1962"/>
            </a:avLst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4242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E953F-4E19-86E8-A78B-D3819EF3F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유저 플레이 후기</a:t>
            </a:r>
          </a:p>
        </p:txBody>
      </p:sp>
      <p:pic>
        <p:nvPicPr>
          <p:cNvPr id="7" name="그림 6" descr="클립아트, 일러스트레이션, 만화 영화, 포유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DE8904-BD68-2B59-062D-8A1219E6E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3" b="91290" l="9972" r="89993">
                        <a14:foregroundMark x1="66959" y1="56649" x2="66959" y2="56649"/>
                        <a14:foregroundMark x1="47647" y1="91290" x2="47647" y2="91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1408030"/>
            <a:ext cx="3960000" cy="20912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C2E4C1-B703-3E63-47DB-E08EBE91069A}"/>
              </a:ext>
            </a:extLst>
          </p:cNvPr>
          <p:cNvSpPr txBox="1"/>
          <p:nvPr/>
        </p:nvSpPr>
        <p:spPr>
          <a:xfrm>
            <a:off x="3810000" y="2233849"/>
            <a:ext cx="47434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/>
              <a:t>J</a:t>
            </a:r>
            <a:r>
              <a:rPr lang="ko-KR" altLang="en-US" dirty="0"/>
              <a:t>씨 </a:t>
            </a:r>
            <a:r>
              <a:rPr lang="en-US" altLang="ko-KR" dirty="0"/>
              <a:t>: “</a:t>
            </a:r>
            <a:r>
              <a:rPr lang="ko-KR" altLang="en-US" dirty="0"/>
              <a:t>계속 플레이하느라 시간 가는 줄 몰랐어요</a:t>
            </a:r>
            <a:r>
              <a:rPr lang="en-US" altLang="ko-KR" dirty="0"/>
              <a:t>!”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45B8F1C-AB2E-8A7B-B079-872C9DFF2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3668038"/>
            <a:ext cx="3960000" cy="20921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3B2242-996A-F189-EE68-423BBD40AA26}"/>
              </a:ext>
            </a:extLst>
          </p:cNvPr>
          <p:cNvSpPr txBox="1"/>
          <p:nvPr/>
        </p:nvSpPr>
        <p:spPr>
          <a:xfrm>
            <a:off x="3809999" y="4529446"/>
            <a:ext cx="73914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/>
              <a:t>L</a:t>
            </a:r>
            <a:r>
              <a:rPr lang="ko-KR" altLang="en-US" dirty="0"/>
              <a:t>씨 </a:t>
            </a:r>
            <a:r>
              <a:rPr lang="en-US" altLang="ko-KR" dirty="0"/>
              <a:t>: “</a:t>
            </a:r>
            <a:r>
              <a:rPr lang="ko-KR" altLang="en-US" dirty="0"/>
              <a:t>조작법만 제대로 알려주면 진짜 재밌는 게임</a:t>
            </a:r>
            <a:r>
              <a:rPr lang="en-US" altLang="ko-KR" dirty="0"/>
              <a:t>! </a:t>
            </a:r>
            <a:r>
              <a:rPr lang="ko-KR" altLang="en-US" dirty="0"/>
              <a:t>몰입이 잘 됐어요</a:t>
            </a:r>
            <a:r>
              <a:rPr lang="en-US" altLang="ko-KR" dirty="0"/>
              <a:t>!”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2383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F39464-E74C-442B-78A4-AFE91B0C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Cute</a:t>
            </a:r>
            <a:r>
              <a:rPr lang="ko-KR" altLang="en-US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altLang="ko-KR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Village</a:t>
            </a:r>
            <a:endParaRPr lang="ko-KR" altLang="en-US" dirty="0"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pic>
        <p:nvPicPr>
          <p:cNvPr id="10" name="내용 개체 틀 9" descr="만화 영화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CB8753-287D-7E12-2E3B-882C0DD29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73" y="1253331"/>
            <a:ext cx="7977453" cy="4351338"/>
          </a:xfrm>
        </p:spPr>
      </p:pic>
    </p:spTree>
    <p:extLst>
      <p:ext uri="{BB962C8B-B14F-4D97-AF65-F5344CB8AC3E}">
        <p14:creationId xmlns:p14="http://schemas.microsoft.com/office/powerpoint/2010/main" val="4180935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0187A-383A-98CF-D447-27E1F3B65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F98E3-8410-CA2D-B701-F3D9F3FBB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버그 </a:t>
            </a:r>
            <a:r>
              <a:rPr lang="ko-KR" altLang="en-US" dirty="0" err="1"/>
              <a:t>픽스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AFAEA-B8B8-E345-B2EA-9FEED5A90505}"/>
              </a:ext>
            </a:extLst>
          </p:cNvPr>
          <p:cNvSpPr txBox="1"/>
          <p:nvPr/>
        </p:nvSpPr>
        <p:spPr>
          <a:xfrm>
            <a:off x="2153344" y="5314950"/>
            <a:ext cx="788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오버 후 다시 </a:t>
            </a:r>
            <a:r>
              <a:rPr lang="ko-KR" altLang="en-US" dirty="0" err="1"/>
              <a:t>퍼박사를</a:t>
            </a:r>
            <a:r>
              <a:rPr lang="ko-KR" altLang="en-US" dirty="0"/>
              <a:t> 방문했을 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캐릭터가 움직이지 않던 버그를 수정했습니다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05BF8B-CF8F-90CA-2652-EE2F1E113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700" y="1489124"/>
            <a:ext cx="7710600" cy="382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9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9FEED-88EC-691E-8611-8F9244129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E916E3-F8A4-86C1-A05F-6506B2BDE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업데이트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651755-6B04-297E-1B2E-982B207F8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344" y="1684297"/>
            <a:ext cx="7885312" cy="34894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06C3A7-D429-5D67-26EF-24BAA0BDC9BE}"/>
              </a:ext>
            </a:extLst>
          </p:cNvPr>
          <p:cNvSpPr txBox="1"/>
          <p:nvPr/>
        </p:nvSpPr>
        <p:spPr>
          <a:xfrm>
            <a:off x="2153344" y="5314950"/>
            <a:ext cx="788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</a:t>
            </a:r>
            <a:r>
              <a:rPr lang="en-US" altLang="ko-KR" dirty="0"/>
              <a:t>, </a:t>
            </a:r>
            <a:r>
              <a:rPr lang="ko-KR" altLang="en-US" dirty="0"/>
              <a:t>유튜브로 불러온 동영상의 화질이 매우 낮습니다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다른 </a:t>
            </a:r>
            <a:r>
              <a:rPr lang="en-US" altLang="ko-KR" dirty="0"/>
              <a:t>ai</a:t>
            </a:r>
            <a:r>
              <a:rPr lang="ko-KR" altLang="en-US" dirty="0"/>
              <a:t>를 사용해보거나</a:t>
            </a:r>
            <a:r>
              <a:rPr lang="en-US" altLang="ko-KR" dirty="0"/>
              <a:t>, </a:t>
            </a:r>
            <a:r>
              <a:rPr lang="ko-KR" altLang="en-US" dirty="0" err="1"/>
              <a:t>업스케일링</a:t>
            </a:r>
            <a:r>
              <a:rPr lang="ko-KR" altLang="en-US" dirty="0"/>
              <a:t> 방법을 모색하는 것이 필요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0683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51B2B-6D53-1CAF-7261-1F6B07150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EC28-A0AB-D717-3573-64CC6A523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업데이트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E32D2C-1674-0B65-05F4-7D9CA6D49998}"/>
              </a:ext>
            </a:extLst>
          </p:cNvPr>
          <p:cNvSpPr txBox="1"/>
          <p:nvPr/>
        </p:nvSpPr>
        <p:spPr>
          <a:xfrm>
            <a:off x="2240700" y="5314950"/>
            <a:ext cx="7797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사운드를 추가할 계획입니다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순위 </a:t>
            </a:r>
            <a:r>
              <a:rPr lang="en-US" altLang="ko-KR" dirty="0"/>
              <a:t>: </a:t>
            </a:r>
            <a:r>
              <a:rPr lang="ko-KR" altLang="en-US" dirty="0" err="1"/>
              <a:t>퍼밀리어</a:t>
            </a:r>
            <a:r>
              <a:rPr lang="ko-KR" altLang="en-US" dirty="0"/>
              <a:t> 공격 시 효과음 재생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순위 </a:t>
            </a:r>
            <a:r>
              <a:rPr lang="en-US" altLang="ko-KR" dirty="0"/>
              <a:t>: </a:t>
            </a:r>
            <a:r>
              <a:rPr lang="ko-KR" altLang="en-US" dirty="0"/>
              <a:t>적 몬스터 피격 시 효과음 재생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순위 </a:t>
            </a:r>
            <a:r>
              <a:rPr lang="en-US" altLang="ko-KR" dirty="0"/>
              <a:t>: </a:t>
            </a:r>
            <a:r>
              <a:rPr lang="ko-KR" altLang="en-US" dirty="0"/>
              <a:t>마을 피격 시 효과음 재생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D783C1-28E3-ADF7-5C7C-B05C4AAD58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784"/>
          <a:stretch>
            <a:fillRect/>
          </a:stretch>
        </p:blipFill>
        <p:spPr>
          <a:xfrm>
            <a:off x="2240700" y="1690688"/>
            <a:ext cx="7710600" cy="34830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A73CE5-726F-6046-89D2-66D53D342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500" y="1974810"/>
            <a:ext cx="937479" cy="93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44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B94F2-CD8B-8359-2F94-BA964250C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5F43C-1D29-0E59-E8B0-D054B0903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업데이트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A52FA-2983-B3C2-0188-43004ADE7432}"/>
              </a:ext>
            </a:extLst>
          </p:cNvPr>
          <p:cNvSpPr txBox="1"/>
          <p:nvPr/>
        </p:nvSpPr>
        <p:spPr>
          <a:xfrm>
            <a:off x="2240701" y="5173703"/>
            <a:ext cx="77979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게임이 쉽다는 의견이 있어 몬스터 웨이브 패턴을 하나 더 추가할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기능은 구현되었지만 몬스터 적용을 하지 않은 상태입니다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발동 조건 </a:t>
            </a:r>
            <a:r>
              <a:rPr lang="en-US" altLang="ko-KR" dirty="0"/>
              <a:t>: </a:t>
            </a:r>
            <a:r>
              <a:rPr lang="ko-KR" altLang="en-US" dirty="0"/>
              <a:t>세번째 특수 몬스터 등장 시 정예 몬스터를 지속적으로 생성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몬스터는 킬 카운트에 포함되지 않음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EBB5C7-09E1-7236-C112-78764D116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500" y="1974810"/>
            <a:ext cx="937479" cy="9374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9D4C2C0-E4B9-329B-9D32-C65BC4FA30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271" t="5563" b="24350"/>
          <a:stretch>
            <a:fillRect/>
          </a:stretch>
        </p:blipFill>
        <p:spPr>
          <a:xfrm>
            <a:off x="2240701" y="1690687"/>
            <a:ext cx="7710600" cy="348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64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9C4C3-B5F8-D8F7-EEEE-C1156ACEE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5DC57-9D9A-B024-66DC-FBE4A0D06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업데이트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D30CF-87E7-D2B8-0444-A1E3CFCE8828}"/>
              </a:ext>
            </a:extLst>
          </p:cNvPr>
          <p:cNvSpPr txBox="1"/>
          <p:nvPr/>
        </p:nvSpPr>
        <p:spPr>
          <a:xfrm>
            <a:off x="2240700" y="5314950"/>
            <a:ext cx="7797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첫번째 </a:t>
            </a:r>
            <a:r>
              <a:rPr lang="ko-KR" altLang="en-US" dirty="0" err="1"/>
              <a:t>퍼밀리어</a:t>
            </a:r>
            <a:r>
              <a:rPr lang="ko-KR" altLang="en-US" dirty="0"/>
              <a:t> 선택에 </a:t>
            </a:r>
            <a:r>
              <a:rPr lang="ko-KR" altLang="en-US" dirty="0" err="1"/>
              <a:t>포탑</a:t>
            </a:r>
            <a:r>
              <a:rPr lang="en-US" altLang="ko-KR" dirty="0"/>
              <a:t>(</a:t>
            </a:r>
            <a:r>
              <a:rPr lang="ko-KR" altLang="en-US" dirty="0"/>
              <a:t>고정형 </a:t>
            </a:r>
            <a:r>
              <a:rPr lang="ko-KR" altLang="en-US" dirty="0" err="1"/>
              <a:t>퍼밀리어</a:t>
            </a:r>
            <a:r>
              <a:rPr lang="en-US" altLang="ko-KR" dirty="0"/>
              <a:t>)</a:t>
            </a:r>
            <a:r>
              <a:rPr lang="ko-KR" altLang="en-US" dirty="0"/>
              <a:t>이 나오지 않을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고정형 </a:t>
            </a:r>
            <a:r>
              <a:rPr lang="ko-KR" altLang="en-US" dirty="0" err="1"/>
              <a:t>퍼밀리어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액티브 스킬로 변경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ED5C17-00DD-8729-03C1-10A4BBF01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500" y="1974810"/>
            <a:ext cx="937479" cy="9374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1E0559-4E55-779C-4F6A-17A3C5D8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700" y="1489124"/>
            <a:ext cx="7710600" cy="382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235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74C73030-02A0-074E-B124-69F3EDA02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6115" y="923628"/>
            <a:ext cx="8239767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320180-78DE-2E4F-2DBF-982474513B9E}"/>
              </a:ext>
            </a:extLst>
          </p:cNvPr>
          <p:cNvSpPr txBox="1"/>
          <p:nvPr/>
        </p:nvSpPr>
        <p:spPr>
          <a:xfrm>
            <a:off x="4181788" y="5274966"/>
            <a:ext cx="382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많은 응원과 플레이 부탁드립니다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0248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12DB1-2948-3DB1-4524-A1FCDEF55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E56B7-2116-A444-DBC4-0B23F406F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Cute</a:t>
            </a:r>
            <a:r>
              <a:rPr lang="ko-KR" altLang="en-US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altLang="ko-KR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Village</a:t>
            </a:r>
            <a:endParaRPr lang="ko-KR" altLang="en-US" dirty="0"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pic>
        <p:nvPicPr>
          <p:cNvPr id="10" name="내용 개체 틀 9" descr="만화 영화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7EBACEF-2D6D-AF41-6216-11A2F442E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3330"/>
            <a:ext cx="7977453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C6FCCC-EA5E-AB6F-4D4E-6A17E29F2C5C}"/>
              </a:ext>
            </a:extLst>
          </p:cNvPr>
          <p:cNvSpPr txBox="1"/>
          <p:nvPr/>
        </p:nvSpPr>
        <p:spPr>
          <a:xfrm>
            <a:off x="7096125" y="3105834"/>
            <a:ext cx="382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귀여운 게임을 만들겠다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라는 포부로 </a:t>
            </a:r>
            <a:r>
              <a:rPr lang="en-US" altLang="ko-KR" dirty="0"/>
              <a:t>5</a:t>
            </a:r>
            <a:r>
              <a:rPr lang="ko-KR" altLang="en-US" dirty="0"/>
              <a:t>명이 모임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143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BAB64-54C7-0F62-DA62-AFC7B0DA9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AA3CB4-F498-2A8F-6CEC-172A372E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Cute</a:t>
            </a:r>
            <a:r>
              <a:rPr lang="ko-KR" altLang="en-US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 </a:t>
            </a:r>
            <a:r>
              <a:rPr lang="en-US" altLang="ko-KR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Village</a:t>
            </a:r>
            <a:endParaRPr lang="ko-KR" altLang="en-US" dirty="0"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pic>
        <p:nvPicPr>
          <p:cNvPr id="10" name="내용 개체 틀 9" descr="만화 영화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1DF6CA3-C91F-B1C4-6032-0C74CCF13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3331"/>
            <a:ext cx="7977453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4CBA69-4CC5-10A5-8CEB-DC884FE8A580}"/>
              </a:ext>
            </a:extLst>
          </p:cNvPr>
          <p:cNvSpPr txBox="1"/>
          <p:nvPr/>
        </p:nvSpPr>
        <p:spPr>
          <a:xfrm>
            <a:off x="7038975" y="2380759"/>
            <a:ext cx="382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귀여운 게임을 만들겠다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라는 포부로 </a:t>
            </a:r>
            <a:r>
              <a:rPr lang="en-US" altLang="ko-KR" dirty="0"/>
              <a:t>5</a:t>
            </a:r>
            <a:r>
              <a:rPr lang="ko-KR" altLang="en-US" dirty="0"/>
              <a:t>명이 모임</a:t>
            </a:r>
            <a:r>
              <a:rPr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919C2D-2D78-04C4-9070-7E70D289FE26}"/>
              </a:ext>
            </a:extLst>
          </p:cNvPr>
          <p:cNvSpPr txBox="1"/>
          <p:nvPr/>
        </p:nvSpPr>
        <p:spPr>
          <a:xfrm>
            <a:off x="7038974" y="3632776"/>
            <a:ext cx="3914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언젠가 팀의 크기가 커지면 </a:t>
            </a:r>
            <a:endParaRPr lang="en-US" altLang="ko-KR" dirty="0"/>
          </a:p>
          <a:p>
            <a:r>
              <a:rPr lang="ko-KR" altLang="en-US" dirty="0"/>
              <a:t>귀여운 게임을 전문적으로 만드는</a:t>
            </a:r>
            <a:endParaRPr lang="en-US" altLang="ko-KR" dirty="0"/>
          </a:p>
          <a:p>
            <a:r>
              <a:rPr lang="ko-KR" altLang="en-US" dirty="0"/>
              <a:t>마을을</a:t>
            </a:r>
            <a:r>
              <a:rPr lang="en-US" altLang="ko-KR" dirty="0"/>
              <a:t> </a:t>
            </a:r>
            <a:r>
              <a:rPr lang="ko-KR" altLang="en-US" dirty="0"/>
              <a:t>만들겠다는 목표를 갖고 있습니다</a:t>
            </a:r>
            <a:r>
              <a:rPr lang="en-US" altLang="ko-KR" dirty="0"/>
              <a:t>.</a:t>
            </a:r>
          </a:p>
        </p:txBody>
      </p: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F799F537-FD9E-D251-8258-ECD324AB7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6116" y="7139205"/>
            <a:ext cx="82397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31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22A25-C565-AD77-07D6-6D2773588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마스코트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02080C-F22C-493A-E196-B00517E1FB38}"/>
              </a:ext>
            </a:extLst>
          </p:cNvPr>
          <p:cNvSpPr txBox="1"/>
          <p:nvPr/>
        </p:nvSpPr>
        <p:spPr>
          <a:xfrm>
            <a:off x="5029199" y="544468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/>
              <a:t>큐빌</a:t>
            </a:r>
            <a:endParaRPr lang="ko-KR" altLang="en-US" sz="2400" dirty="0"/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3BC49455-9711-D73A-3AC8-48B65D8DF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6116" y="951650"/>
            <a:ext cx="8239767" cy="4351338"/>
          </a:xfrm>
        </p:spPr>
      </p:pic>
    </p:spTree>
    <p:extLst>
      <p:ext uri="{BB962C8B-B14F-4D97-AF65-F5344CB8AC3E}">
        <p14:creationId xmlns:p14="http://schemas.microsoft.com/office/powerpoint/2010/main" val="3866428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7F9D1-89A3-9A63-8B96-C96D7D0F72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44" r="45281"/>
          <a:stretch>
            <a:fillRect/>
          </a:stretch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47C36C-0477-492A-3578-F707B7D0E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ko-KR" altLang="en-US" sz="4000"/>
              <a:t>팀원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BD20E5-C361-446C-6462-E7A2025BB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altLang="ko-KR" sz="2000"/>
              <a:t>PD / PM : </a:t>
            </a:r>
            <a:r>
              <a:rPr lang="ko-KR" altLang="en-US" sz="2000"/>
              <a:t>전형찬</a:t>
            </a:r>
            <a:endParaRPr lang="en-US" altLang="ko-KR" sz="2000"/>
          </a:p>
          <a:p>
            <a:r>
              <a:rPr lang="ko-KR" altLang="en-US" sz="2000"/>
              <a:t>총괄 개발 </a:t>
            </a:r>
            <a:r>
              <a:rPr lang="en-US" altLang="ko-KR" sz="2000"/>
              <a:t>: </a:t>
            </a:r>
            <a:r>
              <a:rPr lang="ko-KR" altLang="en-US" sz="2000"/>
              <a:t>강신혁</a:t>
            </a:r>
            <a:endParaRPr lang="en-US" altLang="ko-KR" sz="2000"/>
          </a:p>
          <a:p>
            <a:r>
              <a:rPr lang="ko-KR" altLang="en-US" sz="2000"/>
              <a:t>시스템</a:t>
            </a:r>
            <a:r>
              <a:rPr lang="en-US" altLang="ko-KR" sz="2000"/>
              <a:t>, </a:t>
            </a:r>
            <a:r>
              <a:rPr lang="ko-KR" altLang="en-US" sz="2000"/>
              <a:t>기능 구현</a:t>
            </a:r>
            <a:r>
              <a:rPr lang="en-US" altLang="ko-KR" sz="2000"/>
              <a:t>, UI, QA : </a:t>
            </a:r>
            <a:r>
              <a:rPr lang="ko-KR" altLang="en-US" sz="2000"/>
              <a:t>조용환</a:t>
            </a:r>
            <a:endParaRPr lang="en-US" altLang="ko-KR" sz="2000"/>
          </a:p>
          <a:p>
            <a:r>
              <a:rPr lang="ko-KR" altLang="en-US" sz="2000"/>
              <a:t>캐릭터</a:t>
            </a:r>
            <a:r>
              <a:rPr lang="en-US" altLang="ko-KR" sz="2000"/>
              <a:t>, </a:t>
            </a:r>
            <a:r>
              <a:rPr lang="ko-KR" altLang="en-US" sz="2000"/>
              <a:t>아트</a:t>
            </a:r>
            <a:r>
              <a:rPr lang="en-US" altLang="ko-KR" sz="2000"/>
              <a:t>, </a:t>
            </a:r>
            <a:r>
              <a:rPr lang="ko-KR" altLang="en-US" sz="2000"/>
              <a:t>레벨디자인</a:t>
            </a:r>
            <a:r>
              <a:rPr lang="en-US" altLang="ko-KR" sz="2000"/>
              <a:t>, </a:t>
            </a:r>
            <a:r>
              <a:rPr lang="ko-KR" altLang="en-US" sz="2000"/>
              <a:t>그 외 잡무 </a:t>
            </a:r>
            <a:r>
              <a:rPr lang="en-US" altLang="ko-KR" sz="2000"/>
              <a:t>: </a:t>
            </a:r>
            <a:r>
              <a:rPr lang="ko-KR" altLang="en-US" sz="2000"/>
              <a:t>김성현</a:t>
            </a:r>
            <a:endParaRPr lang="en-US" altLang="ko-KR" sz="2000"/>
          </a:p>
          <a:p>
            <a:r>
              <a:rPr lang="ko-KR" altLang="en-US" sz="2000"/>
              <a:t>시나리오</a:t>
            </a:r>
            <a:r>
              <a:rPr lang="en-US" altLang="ko-KR" sz="2000"/>
              <a:t>, </a:t>
            </a:r>
            <a:r>
              <a:rPr lang="ko-KR" altLang="en-US" sz="2000"/>
              <a:t>스킬</a:t>
            </a:r>
            <a:r>
              <a:rPr lang="en-US" altLang="ko-KR" sz="2000"/>
              <a:t>, </a:t>
            </a:r>
            <a:r>
              <a:rPr lang="ko-KR" altLang="en-US" sz="2000"/>
              <a:t>사운드 </a:t>
            </a:r>
            <a:r>
              <a:rPr lang="en-US" altLang="ko-KR" sz="2000"/>
              <a:t>: </a:t>
            </a:r>
            <a:r>
              <a:rPr lang="ko-KR" altLang="en-US" sz="2000"/>
              <a:t>박인석</a:t>
            </a:r>
            <a:endParaRPr lang="en-US" altLang="ko-KR" sz="2000"/>
          </a:p>
          <a:p>
            <a:pPr marL="0" indent="0">
              <a:buNone/>
            </a:pPr>
            <a:endParaRPr lang="en-US" altLang="ko-KR" sz="2000"/>
          </a:p>
          <a:p>
            <a:pPr marL="0" indent="0">
              <a:buNone/>
            </a:pP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763482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7E9245-DE5A-3BB3-D841-DAB769A10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6B5F5-4C7C-647B-E682-CBEA1062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44" r="45281"/>
          <a:stretch>
            <a:fillRect/>
          </a:stretch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FAA3C1-8CF5-A86A-2FA8-47C49822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ko-KR" altLang="en-US" sz="4000"/>
              <a:t>팀원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2344AE-E7AB-CD93-E3EE-3344AF562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2286000"/>
          </a:xfrm>
        </p:spPr>
        <p:txBody>
          <a:bodyPr anchor="ctr">
            <a:normAutofit/>
          </a:bodyPr>
          <a:lstStyle/>
          <a:p>
            <a:r>
              <a:rPr lang="en-US" altLang="ko-KR" sz="2000" dirty="0"/>
              <a:t>PD / PM : </a:t>
            </a:r>
            <a:r>
              <a:rPr lang="ko-KR" altLang="en-US" sz="2000" dirty="0"/>
              <a:t>전형찬</a:t>
            </a:r>
            <a:endParaRPr lang="en-US" altLang="ko-KR" sz="2000" dirty="0"/>
          </a:p>
          <a:p>
            <a:r>
              <a:rPr lang="ko-KR" altLang="en-US" sz="2000" dirty="0"/>
              <a:t>총괄 개발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강신혁</a:t>
            </a:r>
            <a:endParaRPr lang="en-US" altLang="ko-KR" sz="2000" dirty="0"/>
          </a:p>
          <a:p>
            <a:r>
              <a:rPr lang="ko-KR" altLang="en-US" sz="2000" dirty="0"/>
              <a:t>시스템</a:t>
            </a:r>
            <a:r>
              <a:rPr lang="en-US" altLang="ko-KR" sz="2000" dirty="0"/>
              <a:t>, </a:t>
            </a:r>
            <a:r>
              <a:rPr lang="ko-KR" altLang="en-US" sz="2000" dirty="0"/>
              <a:t>기능 구현</a:t>
            </a:r>
            <a:r>
              <a:rPr lang="en-US" altLang="ko-KR" sz="2000" dirty="0"/>
              <a:t>, UI, QA : </a:t>
            </a:r>
            <a:r>
              <a:rPr lang="ko-KR" altLang="en-US" sz="2000" dirty="0"/>
              <a:t>조용환</a:t>
            </a:r>
            <a:endParaRPr lang="en-US" altLang="ko-KR" sz="2000" dirty="0"/>
          </a:p>
          <a:p>
            <a:r>
              <a:rPr lang="ko-KR" altLang="en-US" sz="2000" dirty="0"/>
              <a:t>캐릭터</a:t>
            </a:r>
            <a:r>
              <a:rPr lang="en-US" altLang="ko-KR" sz="2000" dirty="0"/>
              <a:t>, </a:t>
            </a:r>
            <a:r>
              <a:rPr lang="ko-KR" altLang="en-US" sz="2000" dirty="0"/>
              <a:t>아트</a:t>
            </a:r>
            <a:r>
              <a:rPr lang="en-US" altLang="ko-KR" sz="2000" dirty="0"/>
              <a:t>, </a:t>
            </a:r>
            <a:r>
              <a:rPr lang="ko-KR" altLang="en-US" sz="2000" dirty="0"/>
              <a:t>레벨디자인</a:t>
            </a:r>
            <a:r>
              <a:rPr lang="en-US" altLang="ko-KR" sz="2000" dirty="0"/>
              <a:t>, </a:t>
            </a:r>
            <a:r>
              <a:rPr lang="ko-KR" altLang="en-US" sz="2000" dirty="0"/>
              <a:t>그 외 잡무 </a:t>
            </a:r>
            <a:r>
              <a:rPr lang="en-US" altLang="ko-KR" sz="2000" dirty="0"/>
              <a:t>: </a:t>
            </a:r>
            <a:r>
              <a:rPr lang="ko-KR" altLang="en-US" sz="2000" dirty="0"/>
              <a:t>김성현</a:t>
            </a:r>
            <a:endParaRPr lang="en-US" altLang="ko-KR" sz="2000" dirty="0"/>
          </a:p>
          <a:p>
            <a:r>
              <a:rPr lang="ko-KR" altLang="en-US" sz="2000" dirty="0"/>
              <a:t>시나리오</a:t>
            </a:r>
            <a:r>
              <a:rPr lang="en-US" altLang="ko-KR" sz="2000" dirty="0"/>
              <a:t>, </a:t>
            </a:r>
            <a:r>
              <a:rPr lang="ko-KR" altLang="en-US" sz="2000" dirty="0"/>
              <a:t>스킬</a:t>
            </a:r>
            <a:r>
              <a:rPr lang="en-US" altLang="ko-KR" sz="2000" dirty="0"/>
              <a:t>, </a:t>
            </a:r>
            <a:r>
              <a:rPr lang="ko-KR" altLang="en-US" sz="2000" dirty="0"/>
              <a:t>사운드 </a:t>
            </a:r>
            <a:r>
              <a:rPr lang="en-US" altLang="ko-KR" sz="2000" dirty="0"/>
              <a:t>: </a:t>
            </a:r>
            <a:r>
              <a:rPr lang="ko-KR" altLang="en-US" sz="2000" dirty="0"/>
              <a:t>박인석</a:t>
            </a:r>
            <a:endParaRPr lang="en-US" altLang="ko-K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4A379-483B-C74A-EE48-55702BA188E6}"/>
              </a:ext>
            </a:extLst>
          </p:cNvPr>
          <p:cNvSpPr txBox="1"/>
          <p:nvPr/>
        </p:nvSpPr>
        <p:spPr>
          <a:xfrm>
            <a:off x="6229350" y="5553075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→ </a:t>
            </a:r>
            <a:r>
              <a:rPr lang="en-US" altLang="ko-KR" dirty="0"/>
              <a:t>PD </a:t>
            </a:r>
            <a:r>
              <a:rPr lang="ko-KR" altLang="en-US" dirty="0"/>
              <a:t>빼고는 코딩을 해본 사람이 없음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87996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91A5AF-58CC-6A3C-DE56-D2C6C0BBC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608E2366-42CC-D845-509F-CDCAF96FD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FF637D-E5EA-1DAF-42B2-9F68D55498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44" r="45281"/>
          <a:stretch>
            <a:fillRect/>
          </a:stretch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FE4ACF0-8C85-7B76-22EE-A0D5CCD53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AE8EAC4-61E2-A551-2B77-462B00BA2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ko-KR" altLang="en-US" sz="4000"/>
              <a:t>팀원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BA894A-57E7-1976-44A2-C40EC646E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2286000"/>
          </a:xfrm>
        </p:spPr>
        <p:txBody>
          <a:bodyPr anchor="ctr">
            <a:normAutofit/>
          </a:bodyPr>
          <a:lstStyle/>
          <a:p>
            <a:r>
              <a:rPr lang="en-US" altLang="ko-KR" sz="2000" dirty="0"/>
              <a:t>PD / PM : </a:t>
            </a:r>
            <a:r>
              <a:rPr lang="ko-KR" altLang="en-US" sz="2000" dirty="0"/>
              <a:t>전형찬</a:t>
            </a:r>
            <a:endParaRPr lang="en-US" altLang="ko-KR" sz="2000" dirty="0"/>
          </a:p>
          <a:p>
            <a:r>
              <a:rPr lang="ko-KR" altLang="en-US" sz="2000" dirty="0"/>
              <a:t>총괄 개발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강신혁</a:t>
            </a:r>
            <a:endParaRPr lang="en-US" altLang="ko-KR" sz="2000" dirty="0"/>
          </a:p>
          <a:p>
            <a:r>
              <a:rPr lang="ko-KR" altLang="en-US" sz="2000" dirty="0"/>
              <a:t>시스템</a:t>
            </a:r>
            <a:r>
              <a:rPr lang="en-US" altLang="ko-KR" sz="2000" dirty="0"/>
              <a:t>, </a:t>
            </a:r>
            <a:r>
              <a:rPr lang="ko-KR" altLang="en-US" sz="2000" dirty="0"/>
              <a:t>기능 구현</a:t>
            </a:r>
            <a:r>
              <a:rPr lang="en-US" altLang="ko-KR" sz="2000" dirty="0"/>
              <a:t>, UI, QA : </a:t>
            </a:r>
            <a:r>
              <a:rPr lang="ko-KR" altLang="en-US" sz="2000" dirty="0"/>
              <a:t>조용환</a:t>
            </a:r>
            <a:endParaRPr lang="en-US" altLang="ko-KR" sz="2000" dirty="0"/>
          </a:p>
          <a:p>
            <a:r>
              <a:rPr lang="ko-KR" altLang="en-US" sz="2000" dirty="0"/>
              <a:t>캐릭터</a:t>
            </a:r>
            <a:r>
              <a:rPr lang="en-US" altLang="ko-KR" sz="2000" dirty="0"/>
              <a:t>, </a:t>
            </a:r>
            <a:r>
              <a:rPr lang="ko-KR" altLang="en-US" sz="2000" dirty="0"/>
              <a:t>아트</a:t>
            </a:r>
            <a:r>
              <a:rPr lang="en-US" altLang="ko-KR" sz="2000" dirty="0"/>
              <a:t>, </a:t>
            </a:r>
            <a:r>
              <a:rPr lang="ko-KR" altLang="en-US" sz="2000" dirty="0"/>
              <a:t>레벨디자인</a:t>
            </a:r>
            <a:r>
              <a:rPr lang="en-US" altLang="ko-KR" sz="2000" dirty="0"/>
              <a:t>, </a:t>
            </a:r>
            <a:r>
              <a:rPr lang="ko-KR" altLang="en-US" sz="2000" dirty="0"/>
              <a:t>그 외 잡무 </a:t>
            </a:r>
            <a:r>
              <a:rPr lang="en-US" altLang="ko-KR" sz="2000" dirty="0"/>
              <a:t>: </a:t>
            </a:r>
            <a:r>
              <a:rPr lang="ko-KR" altLang="en-US" sz="2000" dirty="0"/>
              <a:t>김성현</a:t>
            </a:r>
            <a:endParaRPr lang="en-US" altLang="ko-KR" sz="2000" dirty="0"/>
          </a:p>
          <a:p>
            <a:r>
              <a:rPr lang="ko-KR" altLang="en-US" sz="2000" dirty="0"/>
              <a:t>시나리오</a:t>
            </a:r>
            <a:r>
              <a:rPr lang="en-US" altLang="ko-KR" sz="2000" dirty="0"/>
              <a:t>, </a:t>
            </a:r>
            <a:r>
              <a:rPr lang="ko-KR" altLang="en-US" sz="2000" dirty="0"/>
              <a:t>스킬</a:t>
            </a:r>
            <a:r>
              <a:rPr lang="en-US" altLang="ko-KR" sz="2000" dirty="0"/>
              <a:t>, </a:t>
            </a:r>
            <a:r>
              <a:rPr lang="ko-KR" altLang="en-US" sz="2000" dirty="0"/>
              <a:t>사운드 </a:t>
            </a:r>
            <a:r>
              <a:rPr lang="en-US" altLang="ko-KR" sz="2000" dirty="0"/>
              <a:t>: </a:t>
            </a:r>
            <a:r>
              <a:rPr lang="ko-KR" altLang="en-US" sz="2000" dirty="0"/>
              <a:t>박인석</a:t>
            </a:r>
            <a:endParaRPr lang="en-US" altLang="ko-K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E4FB1-0792-EC33-ACB4-F27304589C8A}"/>
              </a:ext>
            </a:extLst>
          </p:cNvPr>
          <p:cNvSpPr txBox="1"/>
          <p:nvPr/>
        </p:nvSpPr>
        <p:spPr>
          <a:xfrm>
            <a:off x="6229350" y="5600540"/>
            <a:ext cx="6267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→ 하지만 출시 했죠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EA764D-D7A4-5601-FE4E-236A3C74D7B0}"/>
              </a:ext>
            </a:extLst>
          </p:cNvPr>
          <p:cNvSpPr txBox="1"/>
          <p:nvPr/>
        </p:nvSpPr>
        <p:spPr>
          <a:xfrm>
            <a:off x="6229350" y="5222537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→ </a:t>
            </a:r>
            <a:r>
              <a:rPr lang="en-US" altLang="ko-KR" dirty="0"/>
              <a:t>PD </a:t>
            </a:r>
            <a:r>
              <a:rPr lang="ko-KR" altLang="en-US" dirty="0"/>
              <a:t>빼고는 코딩을 해본 사람이 없음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28769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만화 영화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4024FDD-CA6B-2FBA-A8B0-C2F8E0145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r="4505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468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쿠킹덤">
      <a:majorFont>
        <a:latin typeface="CookieRunOTF Bold"/>
        <a:ea typeface="CookieRunOTF Bold"/>
        <a:cs typeface=""/>
      </a:majorFont>
      <a:minorFont>
        <a:latin typeface="CookieRunOTF Regular"/>
        <a:ea typeface="CookieRunOTF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637</Words>
  <Application>Microsoft Office PowerPoint</Application>
  <PresentationFormat>와이드스크린</PresentationFormat>
  <Paragraphs>103</Paragraphs>
  <Slides>25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CookieRunOTF Bold</vt:lpstr>
      <vt:lpstr>CookieRunOTF Regular</vt:lpstr>
      <vt:lpstr>맑은 고딕</vt:lpstr>
      <vt:lpstr>Arial</vt:lpstr>
      <vt:lpstr>Office 테마</vt:lpstr>
      <vt:lpstr>PowerPoint 프레젠테이션</vt:lpstr>
      <vt:lpstr>Cute Village</vt:lpstr>
      <vt:lpstr>Cute Village</vt:lpstr>
      <vt:lpstr>Cute Village</vt:lpstr>
      <vt:lpstr>마스코트 소개</vt:lpstr>
      <vt:lpstr>팀원 소개</vt:lpstr>
      <vt:lpstr>팀원 소개</vt:lpstr>
      <vt:lpstr>팀원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유저 플레이 후기</vt:lpstr>
      <vt:lpstr>버그 픽스</vt:lpstr>
      <vt:lpstr>향후 업데이트</vt:lpstr>
      <vt:lpstr>향후 업데이트</vt:lpstr>
      <vt:lpstr>향후 업데이트</vt:lpstr>
      <vt:lpstr>향후 업데이트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Hyeong Chan Jeon</dc:creator>
  <cp:lastModifiedBy>Hyeong Chan Jeon</cp:lastModifiedBy>
  <cp:revision>68</cp:revision>
  <dcterms:created xsi:type="dcterms:W3CDTF">2025-11-26T01:11:37Z</dcterms:created>
  <dcterms:modified xsi:type="dcterms:W3CDTF">2025-11-27T05:10:20Z</dcterms:modified>
</cp:coreProperties>
</file>